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media/image47.jpg" ContentType="image/png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17" r:id="rId5"/>
  </p:sldMasterIdLst>
  <p:notesMasterIdLst>
    <p:notesMasterId r:id="rId33"/>
  </p:notesMasterIdLst>
  <p:handoutMasterIdLst>
    <p:handoutMasterId r:id="rId34"/>
  </p:handoutMasterIdLst>
  <p:sldIdLst>
    <p:sldId id="256" r:id="rId6"/>
    <p:sldId id="313" r:id="rId7"/>
    <p:sldId id="271" r:id="rId8"/>
    <p:sldId id="259" r:id="rId9"/>
    <p:sldId id="272" r:id="rId10"/>
    <p:sldId id="288" r:id="rId11"/>
    <p:sldId id="305" r:id="rId12"/>
    <p:sldId id="306" r:id="rId13"/>
    <p:sldId id="290" r:id="rId14"/>
    <p:sldId id="307" r:id="rId15"/>
    <p:sldId id="289" r:id="rId16"/>
    <p:sldId id="285" r:id="rId17"/>
    <p:sldId id="284" r:id="rId18"/>
    <p:sldId id="291" r:id="rId19"/>
    <p:sldId id="292" r:id="rId20"/>
    <p:sldId id="293" r:id="rId21"/>
    <p:sldId id="294" r:id="rId22"/>
    <p:sldId id="295" r:id="rId23"/>
    <p:sldId id="296" r:id="rId24"/>
    <p:sldId id="310" r:id="rId25"/>
    <p:sldId id="312" r:id="rId26"/>
    <p:sldId id="311" r:id="rId27"/>
    <p:sldId id="308" r:id="rId28"/>
    <p:sldId id="301" r:id="rId29"/>
    <p:sldId id="309" r:id="rId30"/>
    <p:sldId id="264" r:id="rId31"/>
    <p:sldId id="30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pos="597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37C9"/>
    <a:srgbClr val="002774"/>
    <a:srgbClr val="F2F2F2"/>
    <a:srgbClr val="014067"/>
    <a:srgbClr val="3F3F3F"/>
    <a:srgbClr val="014E7D"/>
    <a:srgbClr val="013657"/>
    <a:srgbClr val="01456F"/>
    <a:srgbClr val="014B79"/>
    <a:srgbClr val="929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1" autoAdjust="0"/>
    <p:restoredTop sz="94674" autoAdjust="0"/>
  </p:normalViewPr>
  <p:slideViewPr>
    <p:cSldViewPr snapToGrid="0" showGuides="1">
      <p:cViewPr varScale="1">
        <p:scale>
          <a:sx n="63" d="100"/>
          <a:sy n="63" d="100"/>
        </p:scale>
        <p:origin x="764" y="56"/>
      </p:cViewPr>
      <p:guideLst>
        <p:guide pos="3840"/>
        <p:guide pos="597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201897-F7FC-41FB-B9FF-88869E7CCABD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21A7D0-0CFA-42D0-8858-53B1E1DCCF82}">
      <dgm:prSet phldrT="[Text]"/>
      <dgm:spPr/>
      <dgm:t>
        <a:bodyPr/>
        <a:lstStyle/>
        <a:p>
          <a:r>
            <a:rPr lang="en-US" dirty="0"/>
            <a:t>Cough</a:t>
          </a:r>
        </a:p>
      </dgm:t>
    </dgm:pt>
    <dgm:pt modelId="{C65E4A65-D34F-4522-90B3-F3D5695FCBAA}" type="parTrans" cxnId="{F1CEC609-C12D-4A25-BA63-A84D0C27F294}">
      <dgm:prSet/>
      <dgm:spPr/>
      <dgm:t>
        <a:bodyPr/>
        <a:lstStyle/>
        <a:p>
          <a:endParaRPr lang="en-US"/>
        </a:p>
      </dgm:t>
    </dgm:pt>
    <dgm:pt modelId="{E1A25840-C439-4B4F-90A8-BCB4B17B2A6D}" type="sibTrans" cxnId="{F1CEC609-C12D-4A25-BA63-A84D0C27F294}">
      <dgm:prSet/>
      <dgm:spPr/>
      <dgm:t>
        <a:bodyPr/>
        <a:lstStyle/>
        <a:p>
          <a:endParaRPr lang="en-US"/>
        </a:p>
      </dgm:t>
    </dgm:pt>
    <dgm:pt modelId="{514BFB34-6805-4363-A624-144ABFF8FF33}">
      <dgm:prSet phldrT="[Text]"/>
      <dgm:spPr/>
      <dgm:t>
        <a:bodyPr/>
        <a:lstStyle/>
        <a:p>
          <a:r>
            <a:rPr lang="en-US" dirty="0"/>
            <a:t>Shortness of Breath</a:t>
          </a:r>
        </a:p>
      </dgm:t>
    </dgm:pt>
    <dgm:pt modelId="{45043E07-C38D-4474-AFFC-E6602138F1F8}" type="parTrans" cxnId="{13CA81C3-858F-4B8A-B235-FAF1B10C9E9A}">
      <dgm:prSet/>
      <dgm:spPr/>
      <dgm:t>
        <a:bodyPr/>
        <a:lstStyle/>
        <a:p>
          <a:endParaRPr lang="en-US"/>
        </a:p>
      </dgm:t>
    </dgm:pt>
    <dgm:pt modelId="{7656E2FA-9D42-4B07-939E-38F64A475088}" type="sibTrans" cxnId="{13CA81C3-858F-4B8A-B235-FAF1B10C9E9A}">
      <dgm:prSet/>
      <dgm:spPr/>
      <dgm:t>
        <a:bodyPr/>
        <a:lstStyle/>
        <a:p>
          <a:endParaRPr lang="en-US"/>
        </a:p>
      </dgm:t>
    </dgm:pt>
    <dgm:pt modelId="{B99153FA-9FDE-425A-BB84-44E55DBE737A}">
      <dgm:prSet phldrT="[Text]"/>
      <dgm:spPr/>
      <dgm:t>
        <a:bodyPr/>
        <a:lstStyle/>
        <a:p>
          <a:r>
            <a:rPr lang="en-US" dirty="0"/>
            <a:t>Wheezing</a:t>
          </a:r>
        </a:p>
      </dgm:t>
    </dgm:pt>
    <dgm:pt modelId="{3A273439-F603-4914-BF8C-229C6B361169}" type="parTrans" cxnId="{FAF02D4B-7A10-440C-B135-9AC55E824EEE}">
      <dgm:prSet/>
      <dgm:spPr/>
      <dgm:t>
        <a:bodyPr/>
        <a:lstStyle/>
        <a:p>
          <a:endParaRPr lang="en-US"/>
        </a:p>
      </dgm:t>
    </dgm:pt>
    <dgm:pt modelId="{B7D83E93-E65F-4966-ACCB-F69094ABBAD3}" type="sibTrans" cxnId="{FAF02D4B-7A10-440C-B135-9AC55E824EEE}">
      <dgm:prSet/>
      <dgm:spPr/>
      <dgm:t>
        <a:bodyPr/>
        <a:lstStyle/>
        <a:p>
          <a:endParaRPr lang="en-US"/>
        </a:p>
      </dgm:t>
    </dgm:pt>
    <dgm:pt modelId="{9196F8B0-1A48-4924-856E-3665960AF28C}">
      <dgm:prSet/>
      <dgm:spPr/>
      <dgm:t>
        <a:bodyPr/>
        <a:lstStyle/>
        <a:p>
          <a:r>
            <a:rPr lang="en-US" dirty="0"/>
            <a:t>Chest Tightness</a:t>
          </a:r>
        </a:p>
      </dgm:t>
    </dgm:pt>
    <dgm:pt modelId="{AF6DB70E-86F3-4CB8-A5A2-85A48074B0FA}" type="parTrans" cxnId="{27CFB760-C47C-42FA-A6C7-870A08CEF96D}">
      <dgm:prSet/>
      <dgm:spPr/>
      <dgm:t>
        <a:bodyPr/>
        <a:lstStyle/>
        <a:p>
          <a:endParaRPr lang="en-US"/>
        </a:p>
      </dgm:t>
    </dgm:pt>
    <dgm:pt modelId="{5A5A599B-B861-4ABE-9A1A-6CD04AF5B180}" type="sibTrans" cxnId="{27CFB760-C47C-42FA-A6C7-870A08CEF96D}">
      <dgm:prSet/>
      <dgm:spPr/>
      <dgm:t>
        <a:bodyPr/>
        <a:lstStyle/>
        <a:p>
          <a:endParaRPr lang="en-US"/>
        </a:p>
      </dgm:t>
    </dgm:pt>
    <dgm:pt modelId="{FDBCFC23-1021-4D89-9616-8B77D603033D}">
      <dgm:prSet/>
      <dgm:spPr/>
      <dgm:t>
        <a:bodyPr/>
        <a:lstStyle/>
        <a:p>
          <a:r>
            <a:rPr lang="en-US" dirty="0"/>
            <a:t>Pleuritic pain</a:t>
          </a:r>
        </a:p>
      </dgm:t>
    </dgm:pt>
    <dgm:pt modelId="{30E758B7-1456-4E81-B068-0F103B3FFC1F}" type="parTrans" cxnId="{BC22DD98-A95E-4DFA-AA10-5EDE5D58A937}">
      <dgm:prSet/>
      <dgm:spPr/>
      <dgm:t>
        <a:bodyPr/>
        <a:lstStyle/>
        <a:p>
          <a:endParaRPr lang="en-US"/>
        </a:p>
      </dgm:t>
    </dgm:pt>
    <dgm:pt modelId="{C03DC0EB-1E2F-4A43-8C90-4DADE45C4D7E}" type="sibTrans" cxnId="{BC22DD98-A95E-4DFA-AA10-5EDE5D58A937}">
      <dgm:prSet/>
      <dgm:spPr/>
      <dgm:t>
        <a:bodyPr/>
        <a:lstStyle/>
        <a:p>
          <a:endParaRPr lang="en-US"/>
        </a:p>
      </dgm:t>
    </dgm:pt>
    <dgm:pt modelId="{03998E82-2332-4FF3-A3BF-0BF669CF57B6}" type="pres">
      <dgm:prSet presAssocID="{8D201897-F7FC-41FB-B9FF-88869E7CCABD}" presName="Name0" presStyleCnt="0">
        <dgm:presLayoutVars>
          <dgm:dir/>
          <dgm:resizeHandles val="exact"/>
        </dgm:presLayoutVars>
      </dgm:prSet>
      <dgm:spPr/>
    </dgm:pt>
    <dgm:pt modelId="{5C465E5A-E9C8-44A7-B364-92FEE89BB022}" type="pres">
      <dgm:prSet presAssocID="{8D201897-F7FC-41FB-B9FF-88869E7CCABD}" presName="fgShape" presStyleLbl="fgShp" presStyleIdx="0" presStyleCnt="1"/>
      <dgm:spPr/>
    </dgm:pt>
    <dgm:pt modelId="{D5987ADF-E90A-4DDF-9F66-62299080C801}" type="pres">
      <dgm:prSet presAssocID="{8D201897-F7FC-41FB-B9FF-88869E7CCABD}" presName="linComp" presStyleCnt="0"/>
      <dgm:spPr/>
    </dgm:pt>
    <dgm:pt modelId="{8F205101-F654-48ED-84E3-E01743F8637F}" type="pres">
      <dgm:prSet presAssocID="{E221A7D0-0CFA-42D0-8858-53B1E1DCCF82}" presName="compNode" presStyleCnt="0"/>
      <dgm:spPr/>
    </dgm:pt>
    <dgm:pt modelId="{FC457915-ECAD-412A-BB81-53B4694EEC60}" type="pres">
      <dgm:prSet presAssocID="{E221A7D0-0CFA-42D0-8858-53B1E1DCCF82}" presName="bkgdShape" presStyleLbl="node1" presStyleIdx="0" presStyleCnt="5"/>
      <dgm:spPr/>
    </dgm:pt>
    <dgm:pt modelId="{387FA635-9024-492F-92B7-CD31CE6F6F56}" type="pres">
      <dgm:prSet presAssocID="{E221A7D0-0CFA-42D0-8858-53B1E1DCCF82}" presName="nodeTx" presStyleLbl="node1" presStyleIdx="0" presStyleCnt="5">
        <dgm:presLayoutVars>
          <dgm:bulletEnabled val="1"/>
        </dgm:presLayoutVars>
      </dgm:prSet>
      <dgm:spPr/>
    </dgm:pt>
    <dgm:pt modelId="{72C139D6-5CE9-445B-B160-3295E19F1C48}" type="pres">
      <dgm:prSet presAssocID="{E221A7D0-0CFA-42D0-8858-53B1E1DCCF82}" presName="invisiNode" presStyleLbl="node1" presStyleIdx="0" presStyleCnt="5"/>
      <dgm:spPr/>
    </dgm:pt>
    <dgm:pt modelId="{F1BA7973-1F27-4C49-9E74-C38EF131212A}" type="pres">
      <dgm:prSet presAssocID="{E221A7D0-0CFA-42D0-8858-53B1E1DCCF82}" presName="imagNode" presStyleLbl="fgImgPlace1" presStyleIdx="0" presStyleCnt="5"/>
      <dgm:spPr>
        <a:blipFill rotWithShape="1">
          <a:blip xmlns:r="http://schemas.openxmlformats.org/officeDocument/2006/relationships" r:embed="rId1"/>
          <a:srcRect/>
          <a:stretch>
            <a:fillRect l="-4000" r="-4000"/>
          </a:stretch>
        </a:blipFill>
      </dgm:spPr>
    </dgm:pt>
    <dgm:pt modelId="{36A7C18F-15F2-47E2-93EC-2F636051D5A1}" type="pres">
      <dgm:prSet presAssocID="{E1A25840-C439-4B4F-90A8-BCB4B17B2A6D}" presName="sibTrans" presStyleLbl="sibTrans2D1" presStyleIdx="0" presStyleCnt="0"/>
      <dgm:spPr/>
    </dgm:pt>
    <dgm:pt modelId="{F01B0313-942D-40FD-9CC6-33C6E43BF4F6}" type="pres">
      <dgm:prSet presAssocID="{514BFB34-6805-4363-A624-144ABFF8FF33}" presName="compNode" presStyleCnt="0"/>
      <dgm:spPr/>
    </dgm:pt>
    <dgm:pt modelId="{A1811FFE-F6FA-4C52-8E53-81C6728F7511}" type="pres">
      <dgm:prSet presAssocID="{514BFB34-6805-4363-A624-144ABFF8FF33}" presName="bkgdShape" presStyleLbl="node1" presStyleIdx="1" presStyleCnt="5"/>
      <dgm:spPr/>
    </dgm:pt>
    <dgm:pt modelId="{DD2A2327-CC03-4D09-AD86-F2EF50CF6157}" type="pres">
      <dgm:prSet presAssocID="{514BFB34-6805-4363-A624-144ABFF8FF33}" presName="nodeTx" presStyleLbl="node1" presStyleIdx="1" presStyleCnt="5">
        <dgm:presLayoutVars>
          <dgm:bulletEnabled val="1"/>
        </dgm:presLayoutVars>
      </dgm:prSet>
      <dgm:spPr/>
    </dgm:pt>
    <dgm:pt modelId="{58EE9E94-AE31-4641-9815-B0EC08F35F3D}" type="pres">
      <dgm:prSet presAssocID="{514BFB34-6805-4363-A624-144ABFF8FF33}" presName="invisiNode" presStyleLbl="node1" presStyleIdx="1" presStyleCnt="5"/>
      <dgm:spPr/>
    </dgm:pt>
    <dgm:pt modelId="{5935D7FE-76AA-4021-BC11-D40AC3BCC906}" type="pres">
      <dgm:prSet presAssocID="{514BFB34-6805-4363-A624-144ABFF8FF33}" presName="imagNode" presStyleLbl="fgImgPlace1" presStyleIdx="1" presStyleCnt="5"/>
      <dgm:spPr>
        <a:blipFill rotWithShape="1">
          <a:blip xmlns:r="http://schemas.openxmlformats.org/officeDocument/2006/relationships" r:embed="rId2"/>
          <a:srcRect/>
          <a:stretch>
            <a:fillRect l="-4000" r="-4000"/>
          </a:stretch>
        </a:blipFill>
      </dgm:spPr>
    </dgm:pt>
    <dgm:pt modelId="{DD746AB9-FF3F-450D-A82A-6BA22989A574}" type="pres">
      <dgm:prSet presAssocID="{7656E2FA-9D42-4B07-939E-38F64A475088}" presName="sibTrans" presStyleLbl="sibTrans2D1" presStyleIdx="0" presStyleCnt="0"/>
      <dgm:spPr/>
    </dgm:pt>
    <dgm:pt modelId="{96BA3941-93CA-4EDF-977D-A7FF3A272DAD}" type="pres">
      <dgm:prSet presAssocID="{B99153FA-9FDE-425A-BB84-44E55DBE737A}" presName="compNode" presStyleCnt="0"/>
      <dgm:spPr/>
    </dgm:pt>
    <dgm:pt modelId="{D9025353-5B6B-481F-8DED-ED9CE2EDD501}" type="pres">
      <dgm:prSet presAssocID="{B99153FA-9FDE-425A-BB84-44E55DBE737A}" presName="bkgdShape" presStyleLbl="node1" presStyleIdx="2" presStyleCnt="5"/>
      <dgm:spPr/>
    </dgm:pt>
    <dgm:pt modelId="{A43D7973-7098-493F-BCF8-8A6BC1738C65}" type="pres">
      <dgm:prSet presAssocID="{B99153FA-9FDE-425A-BB84-44E55DBE737A}" presName="nodeTx" presStyleLbl="node1" presStyleIdx="2" presStyleCnt="5">
        <dgm:presLayoutVars>
          <dgm:bulletEnabled val="1"/>
        </dgm:presLayoutVars>
      </dgm:prSet>
      <dgm:spPr/>
    </dgm:pt>
    <dgm:pt modelId="{6AE4FE7C-7860-491C-AC33-9D7F85354472}" type="pres">
      <dgm:prSet presAssocID="{B99153FA-9FDE-425A-BB84-44E55DBE737A}" presName="invisiNode" presStyleLbl="node1" presStyleIdx="2" presStyleCnt="5"/>
      <dgm:spPr/>
    </dgm:pt>
    <dgm:pt modelId="{776F5C08-70F5-4453-8543-B94D7677EFDD}" type="pres">
      <dgm:prSet presAssocID="{B99153FA-9FDE-425A-BB84-44E55DBE737A}" presName="imagNode" presStyleLbl="fgImgPlace1" presStyleIdx="2" presStyleCnt="5"/>
      <dgm:spPr>
        <a:blipFill rotWithShape="1">
          <a:blip xmlns:r="http://schemas.openxmlformats.org/officeDocument/2006/relationships" r:embed="rId3"/>
          <a:srcRect/>
          <a:stretch>
            <a:fillRect l="-31000" r="-31000"/>
          </a:stretch>
        </a:blipFill>
      </dgm:spPr>
    </dgm:pt>
    <dgm:pt modelId="{DC66A167-10E8-4199-ABFF-66A1710E725F}" type="pres">
      <dgm:prSet presAssocID="{B7D83E93-E65F-4966-ACCB-F69094ABBAD3}" presName="sibTrans" presStyleLbl="sibTrans2D1" presStyleIdx="0" presStyleCnt="0"/>
      <dgm:spPr/>
    </dgm:pt>
    <dgm:pt modelId="{6CB9FC37-0F9F-4015-A0FB-561973118778}" type="pres">
      <dgm:prSet presAssocID="{9196F8B0-1A48-4924-856E-3665960AF28C}" presName="compNode" presStyleCnt="0"/>
      <dgm:spPr/>
    </dgm:pt>
    <dgm:pt modelId="{4B5A3FFD-5E29-4E52-B558-D918A3C3668F}" type="pres">
      <dgm:prSet presAssocID="{9196F8B0-1A48-4924-856E-3665960AF28C}" presName="bkgdShape" presStyleLbl="node1" presStyleIdx="3" presStyleCnt="5"/>
      <dgm:spPr/>
    </dgm:pt>
    <dgm:pt modelId="{A73FF993-122A-4A54-B963-25AE851A5B3D}" type="pres">
      <dgm:prSet presAssocID="{9196F8B0-1A48-4924-856E-3665960AF28C}" presName="nodeTx" presStyleLbl="node1" presStyleIdx="3" presStyleCnt="5">
        <dgm:presLayoutVars>
          <dgm:bulletEnabled val="1"/>
        </dgm:presLayoutVars>
      </dgm:prSet>
      <dgm:spPr/>
    </dgm:pt>
    <dgm:pt modelId="{DA1164F7-B00A-477D-B656-3A12AD361941}" type="pres">
      <dgm:prSet presAssocID="{9196F8B0-1A48-4924-856E-3665960AF28C}" presName="invisiNode" presStyleLbl="node1" presStyleIdx="3" presStyleCnt="5"/>
      <dgm:spPr/>
    </dgm:pt>
    <dgm:pt modelId="{086AF7EC-9C5F-4C81-9FC3-89FE7BDE6C31}" type="pres">
      <dgm:prSet presAssocID="{9196F8B0-1A48-4924-856E-3665960AF28C}" presName="imagNode" presStyleLbl="fgImgPlace1" presStyleIdx="3" presStyleCnt="5"/>
      <dgm:spPr>
        <a:blipFill rotWithShape="1">
          <a:blip xmlns:r="http://schemas.openxmlformats.org/officeDocument/2006/relationships" r:embed="rId4"/>
          <a:srcRect/>
          <a:stretch>
            <a:fillRect l="-4000" r="-4000"/>
          </a:stretch>
        </a:blipFill>
      </dgm:spPr>
    </dgm:pt>
    <dgm:pt modelId="{B5F77682-2EB3-471C-88C2-AAB0301AAEDE}" type="pres">
      <dgm:prSet presAssocID="{5A5A599B-B861-4ABE-9A1A-6CD04AF5B180}" presName="sibTrans" presStyleLbl="sibTrans2D1" presStyleIdx="0" presStyleCnt="0"/>
      <dgm:spPr/>
    </dgm:pt>
    <dgm:pt modelId="{EC7C4486-4E58-42DA-B285-BCDFA6E8DDF5}" type="pres">
      <dgm:prSet presAssocID="{FDBCFC23-1021-4D89-9616-8B77D603033D}" presName="compNode" presStyleCnt="0"/>
      <dgm:spPr/>
    </dgm:pt>
    <dgm:pt modelId="{91DEC042-8AF3-4177-9B2C-ACFDD472545F}" type="pres">
      <dgm:prSet presAssocID="{FDBCFC23-1021-4D89-9616-8B77D603033D}" presName="bkgdShape" presStyleLbl="node1" presStyleIdx="4" presStyleCnt="5"/>
      <dgm:spPr/>
    </dgm:pt>
    <dgm:pt modelId="{ABF4BCB3-F6F8-4970-8687-5E3D36BDF1A2}" type="pres">
      <dgm:prSet presAssocID="{FDBCFC23-1021-4D89-9616-8B77D603033D}" presName="nodeTx" presStyleLbl="node1" presStyleIdx="4" presStyleCnt="5">
        <dgm:presLayoutVars>
          <dgm:bulletEnabled val="1"/>
        </dgm:presLayoutVars>
      </dgm:prSet>
      <dgm:spPr/>
    </dgm:pt>
    <dgm:pt modelId="{85C1D931-CB26-4538-97E9-18629A528788}" type="pres">
      <dgm:prSet presAssocID="{FDBCFC23-1021-4D89-9616-8B77D603033D}" presName="invisiNode" presStyleLbl="node1" presStyleIdx="4" presStyleCnt="5"/>
      <dgm:spPr/>
    </dgm:pt>
    <dgm:pt modelId="{4AE74631-38B5-4AF6-A076-ACD0D73C3CF0}" type="pres">
      <dgm:prSet presAssocID="{FDBCFC23-1021-4D89-9616-8B77D603033D}" presName="imagNode" presStyleLbl="fgImgPlace1" presStyleIdx="4" presStyleCnt="5"/>
      <dgm:spPr>
        <a:blipFill rotWithShape="1">
          <a:blip xmlns:r="http://schemas.openxmlformats.org/officeDocument/2006/relationships" r:embed="rId5"/>
          <a:srcRect/>
          <a:stretch>
            <a:fillRect l="-4000" r="-4000"/>
          </a:stretch>
        </a:blipFill>
      </dgm:spPr>
    </dgm:pt>
  </dgm:ptLst>
  <dgm:cxnLst>
    <dgm:cxn modelId="{F1CEC609-C12D-4A25-BA63-A84D0C27F294}" srcId="{8D201897-F7FC-41FB-B9FF-88869E7CCABD}" destId="{E221A7D0-0CFA-42D0-8858-53B1E1DCCF82}" srcOrd="0" destOrd="0" parTransId="{C65E4A65-D34F-4522-90B3-F3D5695FCBAA}" sibTransId="{E1A25840-C439-4B4F-90A8-BCB4B17B2A6D}"/>
    <dgm:cxn modelId="{0D163312-EB14-433E-BC78-31E4C3C2F0C0}" type="presOf" srcId="{9196F8B0-1A48-4924-856E-3665960AF28C}" destId="{A73FF993-122A-4A54-B963-25AE851A5B3D}" srcOrd="1" destOrd="0" presId="urn:microsoft.com/office/officeart/2005/8/layout/hList7"/>
    <dgm:cxn modelId="{BD3FC419-FC36-44A4-9AA0-2B16CA419F8A}" type="presOf" srcId="{B7D83E93-E65F-4966-ACCB-F69094ABBAD3}" destId="{DC66A167-10E8-4199-ABFF-66A1710E725F}" srcOrd="0" destOrd="0" presId="urn:microsoft.com/office/officeart/2005/8/layout/hList7"/>
    <dgm:cxn modelId="{0E112022-EBD0-4260-8300-782C997E8CE2}" type="presOf" srcId="{9196F8B0-1A48-4924-856E-3665960AF28C}" destId="{4B5A3FFD-5E29-4E52-B558-D918A3C3668F}" srcOrd="0" destOrd="0" presId="urn:microsoft.com/office/officeart/2005/8/layout/hList7"/>
    <dgm:cxn modelId="{BAD46825-A980-402E-B84A-8B80B68C6BFA}" type="presOf" srcId="{E221A7D0-0CFA-42D0-8858-53B1E1DCCF82}" destId="{FC457915-ECAD-412A-BB81-53B4694EEC60}" srcOrd="0" destOrd="0" presId="urn:microsoft.com/office/officeart/2005/8/layout/hList7"/>
    <dgm:cxn modelId="{AFF16629-07A1-4A81-8711-955CFD4B9DBB}" type="presOf" srcId="{514BFB34-6805-4363-A624-144ABFF8FF33}" destId="{DD2A2327-CC03-4D09-AD86-F2EF50CF6157}" srcOrd="1" destOrd="0" presId="urn:microsoft.com/office/officeart/2005/8/layout/hList7"/>
    <dgm:cxn modelId="{3911243D-2D55-4A72-ACCE-A5A6C2A712DE}" type="presOf" srcId="{514BFB34-6805-4363-A624-144ABFF8FF33}" destId="{A1811FFE-F6FA-4C52-8E53-81C6728F7511}" srcOrd="0" destOrd="0" presId="urn:microsoft.com/office/officeart/2005/8/layout/hList7"/>
    <dgm:cxn modelId="{27CFB760-C47C-42FA-A6C7-870A08CEF96D}" srcId="{8D201897-F7FC-41FB-B9FF-88869E7CCABD}" destId="{9196F8B0-1A48-4924-856E-3665960AF28C}" srcOrd="3" destOrd="0" parTransId="{AF6DB70E-86F3-4CB8-A5A2-85A48074B0FA}" sibTransId="{5A5A599B-B861-4ABE-9A1A-6CD04AF5B180}"/>
    <dgm:cxn modelId="{4F9FC869-DC4C-45D6-AFA1-FE95B4D7672F}" type="presOf" srcId="{7656E2FA-9D42-4B07-939E-38F64A475088}" destId="{DD746AB9-FF3F-450D-A82A-6BA22989A574}" srcOrd="0" destOrd="0" presId="urn:microsoft.com/office/officeart/2005/8/layout/hList7"/>
    <dgm:cxn modelId="{FAF02D4B-7A10-440C-B135-9AC55E824EEE}" srcId="{8D201897-F7FC-41FB-B9FF-88869E7CCABD}" destId="{B99153FA-9FDE-425A-BB84-44E55DBE737A}" srcOrd="2" destOrd="0" parTransId="{3A273439-F603-4914-BF8C-229C6B361169}" sibTransId="{B7D83E93-E65F-4966-ACCB-F69094ABBAD3}"/>
    <dgm:cxn modelId="{BC22DD98-A95E-4DFA-AA10-5EDE5D58A937}" srcId="{8D201897-F7FC-41FB-B9FF-88869E7CCABD}" destId="{FDBCFC23-1021-4D89-9616-8B77D603033D}" srcOrd="4" destOrd="0" parTransId="{30E758B7-1456-4E81-B068-0F103B3FFC1F}" sibTransId="{C03DC0EB-1E2F-4A43-8C90-4DADE45C4D7E}"/>
    <dgm:cxn modelId="{9FACF39A-976B-4220-8EEE-70427D5533C5}" type="presOf" srcId="{FDBCFC23-1021-4D89-9616-8B77D603033D}" destId="{ABF4BCB3-F6F8-4970-8687-5E3D36BDF1A2}" srcOrd="1" destOrd="0" presId="urn:microsoft.com/office/officeart/2005/8/layout/hList7"/>
    <dgm:cxn modelId="{996C4CA1-B50B-4669-BB49-F9907E69D051}" type="presOf" srcId="{E1A25840-C439-4B4F-90A8-BCB4B17B2A6D}" destId="{36A7C18F-15F2-47E2-93EC-2F636051D5A1}" srcOrd="0" destOrd="0" presId="urn:microsoft.com/office/officeart/2005/8/layout/hList7"/>
    <dgm:cxn modelId="{1504F3A6-97BC-4C1C-8D54-19CB86E6701C}" type="presOf" srcId="{5A5A599B-B861-4ABE-9A1A-6CD04AF5B180}" destId="{B5F77682-2EB3-471C-88C2-AAB0301AAEDE}" srcOrd="0" destOrd="0" presId="urn:microsoft.com/office/officeart/2005/8/layout/hList7"/>
    <dgm:cxn modelId="{2B1FA4B3-C2C1-43E3-ACF0-5A6D0647F65A}" type="presOf" srcId="{8D201897-F7FC-41FB-B9FF-88869E7CCABD}" destId="{03998E82-2332-4FF3-A3BF-0BF669CF57B6}" srcOrd="0" destOrd="0" presId="urn:microsoft.com/office/officeart/2005/8/layout/hList7"/>
    <dgm:cxn modelId="{4D1BA5B3-9EE6-4C9E-B8CC-77ADD35BC34F}" type="presOf" srcId="{B99153FA-9FDE-425A-BB84-44E55DBE737A}" destId="{A43D7973-7098-493F-BCF8-8A6BC1738C65}" srcOrd="1" destOrd="0" presId="urn:microsoft.com/office/officeart/2005/8/layout/hList7"/>
    <dgm:cxn modelId="{D36F34B6-4E93-4C74-A449-3562C8FFC31D}" type="presOf" srcId="{B99153FA-9FDE-425A-BB84-44E55DBE737A}" destId="{D9025353-5B6B-481F-8DED-ED9CE2EDD501}" srcOrd="0" destOrd="0" presId="urn:microsoft.com/office/officeart/2005/8/layout/hList7"/>
    <dgm:cxn modelId="{4E232DBD-E22B-4E5A-A92E-A4E2788C65FF}" type="presOf" srcId="{FDBCFC23-1021-4D89-9616-8B77D603033D}" destId="{91DEC042-8AF3-4177-9B2C-ACFDD472545F}" srcOrd="0" destOrd="0" presId="urn:microsoft.com/office/officeart/2005/8/layout/hList7"/>
    <dgm:cxn modelId="{13CA81C3-858F-4B8A-B235-FAF1B10C9E9A}" srcId="{8D201897-F7FC-41FB-B9FF-88869E7CCABD}" destId="{514BFB34-6805-4363-A624-144ABFF8FF33}" srcOrd="1" destOrd="0" parTransId="{45043E07-C38D-4474-AFFC-E6602138F1F8}" sibTransId="{7656E2FA-9D42-4B07-939E-38F64A475088}"/>
    <dgm:cxn modelId="{A2FE6BD6-047A-4667-ABCF-9AB4A25E35BD}" type="presOf" srcId="{E221A7D0-0CFA-42D0-8858-53B1E1DCCF82}" destId="{387FA635-9024-492F-92B7-CD31CE6F6F56}" srcOrd="1" destOrd="0" presId="urn:microsoft.com/office/officeart/2005/8/layout/hList7"/>
    <dgm:cxn modelId="{23B2B4DA-E88A-42C3-BA91-D41365283B24}" type="presParOf" srcId="{03998E82-2332-4FF3-A3BF-0BF669CF57B6}" destId="{5C465E5A-E9C8-44A7-B364-92FEE89BB022}" srcOrd="0" destOrd="0" presId="urn:microsoft.com/office/officeart/2005/8/layout/hList7"/>
    <dgm:cxn modelId="{D074ED29-9D12-45DE-8264-59DF1C3AF852}" type="presParOf" srcId="{03998E82-2332-4FF3-A3BF-0BF669CF57B6}" destId="{D5987ADF-E90A-4DDF-9F66-62299080C801}" srcOrd="1" destOrd="0" presId="urn:microsoft.com/office/officeart/2005/8/layout/hList7"/>
    <dgm:cxn modelId="{77EE4CD7-DC9B-45A7-A36F-6B1536893E25}" type="presParOf" srcId="{D5987ADF-E90A-4DDF-9F66-62299080C801}" destId="{8F205101-F654-48ED-84E3-E01743F8637F}" srcOrd="0" destOrd="0" presId="urn:microsoft.com/office/officeart/2005/8/layout/hList7"/>
    <dgm:cxn modelId="{D0CA552F-B0E6-4DB8-B7A3-DB7DF1F57ECA}" type="presParOf" srcId="{8F205101-F654-48ED-84E3-E01743F8637F}" destId="{FC457915-ECAD-412A-BB81-53B4694EEC60}" srcOrd="0" destOrd="0" presId="urn:microsoft.com/office/officeart/2005/8/layout/hList7"/>
    <dgm:cxn modelId="{B02F5559-9814-4A3D-9122-792BF9AF9765}" type="presParOf" srcId="{8F205101-F654-48ED-84E3-E01743F8637F}" destId="{387FA635-9024-492F-92B7-CD31CE6F6F56}" srcOrd="1" destOrd="0" presId="urn:microsoft.com/office/officeart/2005/8/layout/hList7"/>
    <dgm:cxn modelId="{14222293-F38A-46C7-A8AE-04A0ABF36E34}" type="presParOf" srcId="{8F205101-F654-48ED-84E3-E01743F8637F}" destId="{72C139D6-5CE9-445B-B160-3295E19F1C48}" srcOrd="2" destOrd="0" presId="urn:microsoft.com/office/officeart/2005/8/layout/hList7"/>
    <dgm:cxn modelId="{56D0CEB6-750E-4FA3-8364-E4009BCA58C5}" type="presParOf" srcId="{8F205101-F654-48ED-84E3-E01743F8637F}" destId="{F1BA7973-1F27-4C49-9E74-C38EF131212A}" srcOrd="3" destOrd="0" presId="urn:microsoft.com/office/officeart/2005/8/layout/hList7"/>
    <dgm:cxn modelId="{AD3C877A-6FD9-475F-8D7C-236E47B6C964}" type="presParOf" srcId="{D5987ADF-E90A-4DDF-9F66-62299080C801}" destId="{36A7C18F-15F2-47E2-93EC-2F636051D5A1}" srcOrd="1" destOrd="0" presId="urn:microsoft.com/office/officeart/2005/8/layout/hList7"/>
    <dgm:cxn modelId="{C2E43F94-0D31-487C-AA34-5A4EF575ED44}" type="presParOf" srcId="{D5987ADF-E90A-4DDF-9F66-62299080C801}" destId="{F01B0313-942D-40FD-9CC6-33C6E43BF4F6}" srcOrd="2" destOrd="0" presId="urn:microsoft.com/office/officeart/2005/8/layout/hList7"/>
    <dgm:cxn modelId="{DC2F62FB-30DD-4475-9002-C74A5E58A340}" type="presParOf" srcId="{F01B0313-942D-40FD-9CC6-33C6E43BF4F6}" destId="{A1811FFE-F6FA-4C52-8E53-81C6728F7511}" srcOrd="0" destOrd="0" presId="urn:microsoft.com/office/officeart/2005/8/layout/hList7"/>
    <dgm:cxn modelId="{E3A6CD2F-1C5A-4726-89B2-03657EF309F1}" type="presParOf" srcId="{F01B0313-942D-40FD-9CC6-33C6E43BF4F6}" destId="{DD2A2327-CC03-4D09-AD86-F2EF50CF6157}" srcOrd="1" destOrd="0" presId="urn:microsoft.com/office/officeart/2005/8/layout/hList7"/>
    <dgm:cxn modelId="{8FE94FB9-BDF5-49A2-871F-4382EA2450CC}" type="presParOf" srcId="{F01B0313-942D-40FD-9CC6-33C6E43BF4F6}" destId="{58EE9E94-AE31-4641-9815-B0EC08F35F3D}" srcOrd="2" destOrd="0" presId="urn:microsoft.com/office/officeart/2005/8/layout/hList7"/>
    <dgm:cxn modelId="{B3B7317D-C51F-426C-81E3-A31851986C25}" type="presParOf" srcId="{F01B0313-942D-40FD-9CC6-33C6E43BF4F6}" destId="{5935D7FE-76AA-4021-BC11-D40AC3BCC906}" srcOrd="3" destOrd="0" presId="urn:microsoft.com/office/officeart/2005/8/layout/hList7"/>
    <dgm:cxn modelId="{1C46A73E-3E88-4B39-87FF-2878C5F5D2A1}" type="presParOf" srcId="{D5987ADF-E90A-4DDF-9F66-62299080C801}" destId="{DD746AB9-FF3F-450D-A82A-6BA22989A574}" srcOrd="3" destOrd="0" presId="urn:microsoft.com/office/officeart/2005/8/layout/hList7"/>
    <dgm:cxn modelId="{EFFCDE20-3272-4161-98DA-4369B4AE7847}" type="presParOf" srcId="{D5987ADF-E90A-4DDF-9F66-62299080C801}" destId="{96BA3941-93CA-4EDF-977D-A7FF3A272DAD}" srcOrd="4" destOrd="0" presId="urn:microsoft.com/office/officeart/2005/8/layout/hList7"/>
    <dgm:cxn modelId="{BAB20785-D6B8-4C17-86D5-662D65D04FC2}" type="presParOf" srcId="{96BA3941-93CA-4EDF-977D-A7FF3A272DAD}" destId="{D9025353-5B6B-481F-8DED-ED9CE2EDD501}" srcOrd="0" destOrd="0" presId="urn:microsoft.com/office/officeart/2005/8/layout/hList7"/>
    <dgm:cxn modelId="{6111A4F9-6694-4BAE-9413-3F5CF860F51D}" type="presParOf" srcId="{96BA3941-93CA-4EDF-977D-A7FF3A272DAD}" destId="{A43D7973-7098-493F-BCF8-8A6BC1738C65}" srcOrd="1" destOrd="0" presId="urn:microsoft.com/office/officeart/2005/8/layout/hList7"/>
    <dgm:cxn modelId="{2BCFC3CA-10A3-4728-92C1-27EC3C0FA095}" type="presParOf" srcId="{96BA3941-93CA-4EDF-977D-A7FF3A272DAD}" destId="{6AE4FE7C-7860-491C-AC33-9D7F85354472}" srcOrd="2" destOrd="0" presId="urn:microsoft.com/office/officeart/2005/8/layout/hList7"/>
    <dgm:cxn modelId="{C68D037D-C9CA-450A-8465-8B29F3480D83}" type="presParOf" srcId="{96BA3941-93CA-4EDF-977D-A7FF3A272DAD}" destId="{776F5C08-70F5-4453-8543-B94D7677EFDD}" srcOrd="3" destOrd="0" presId="urn:microsoft.com/office/officeart/2005/8/layout/hList7"/>
    <dgm:cxn modelId="{FE84D6D3-D8DA-46E6-9456-E941B00276D2}" type="presParOf" srcId="{D5987ADF-E90A-4DDF-9F66-62299080C801}" destId="{DC66A167-10E8-4199-ABFF-66A1710E725F}" srcOrd="5" destOrd="0" presId="urn:microsoft.com/office/officeart/2005/8/layout/hList7"/>
    <dgm:cxn modelId="{ABB96C8C-3E8A-4069-979C-A4243326E56C}" type="presParOf" srcId="{D5987ADF-E90A-4DDF-9F66-62299080C801}" destId="{6CB9FC37-0F9F-4015-A0FB-561973118778}" srcOrd="6" destOrd="0" presId="urn:microsoft.com/office/officeart/2005/8/layout/hList7"/>
    <dgm:cxn modelId="{880FCABE-07E0-4FB8-AB83-96B7FCC8B12A}" type="presParOf" srcId="{6CB9FC37-0F9F-4015-A0FB-561973118778}" destId="{4B5A3FFD-5E29-4E52-B558-D918A3C3668F}" srcOrd="0" destOrd="0" presId="urn:microsoft.com/office/officeart/2005/8/layout/hList7"/>
    <dgm:cxn modelId="{16F059AC-C8E3-4864-9EB7-2DA6D3A46E37}" type="presParOf" srcId="{6CB9FC37-0F9F-4015-A0FB-561973118778}" destId="{A73FF993-122A-4A54-B963-25AE851A5B3D}" srcOrd="1" destOrd="0" presId="urn:microsoft.com/office/officeart/2005/8/layout/hList7"/>
    <dgm:cxn modelId="{8DB54233-55FE-42E7-B372-DBB08EF1E27C}" type="presParOf" srcId="{6CB9FC37-0F9F-4015-A0FB-561973118778}" destId="{DA1164F7-B00A-477D-B656-3A12AD361941}" srcOrd="2" destOrd="0" presId="urn:microsoft.com/office/officeart/2005/8/layout/hList7"/>
    <dgm:cxn modelId="{D0B3E43B-CD71-4BE2-8866-8AAE37FED9B6}" type="presParOf" srcId="{6CB9FC37-0F9F-4015-A0FB-561973118778}" destId="{086AF7EC-9C5F-4C81-9FC3-89FE7BDE6C31}" srcOrd="3" destOrd="0" presId="urn:microsoft.com/office/officeart/2005/8/layout/hList7"/>
    <dgm:cxn modelId="{444E337D-6A63-4A82-874F-CEFBFEA786FC}" type="presParOf" srcId="{D5987ADF-E90A-4DDF-9F66-62299080C801}" destId="{B5F77682-2EB3-471C-88C2-AAB0301AAEDE}" srcOrd="7" destOrd="0" presId="urn:microsoft.com/office/officeart/2005/8/layout/hList7"/>
    <dgm:cxn modelId="{2B27CEEB-E49F-4992-A01D-F4B88F5D809F}" type="presParOf" srcId="{D5987ADF-E90A-4DDF-9F66-62299080C801}" destId="{EC7C4486-4E58-42DA-B285-BCDFA6E8DDF5}" srcOrd="8" destOrd="0" presId="urn:microsoft.com/office/officeart/2005/8/layout/hList7"/>
    <dgm:cxn modelId="{64AF9F17-B556-46A0-BE22-0E2FC0FA75DE}" type="presParOf" srcId="{EC7C4486-4E58-42DA-B285-BCDFA6E8DDF5}" destId="{91DEC042-8AF3-4177-9B2C-ACFDD472545F}" srcOrd="0" destOrd="0" presId="urn:microsoft.com/office/officeart/2005/8/layout/hList7"/>
    <dgm:cxn modelId="{2DE21DB5-9783-4D2E-A235-2B037CAA2966}" type="presParOf" srcId="{EC7C4486-4E58-42DA-B285-BCDFA6E8DDF5}" destId="{ABF4BCB3-F6F8-4970-8687-5E3D36BDF1A2}" srcOrd="1" destOrd="0" presId="urn:microsoft.com/office/officeart/2005/8/layout/hList7"/>
    <dgm:cxn modelId="{CF47943D-0758-49EE-A6D6-61BD7145D49C}" type="presParOf" srcId="{EC7C4486-4E58-42DA-B285-BCDFA6E8DDF5}" destId="{85C1D931-CB26-4538-97E9-18629A528788}" srcOrd="2" destOrd="0" presId="urn:microsoft.com/office/officeart/2005/8/layout/hList7"/>
    <dgm:cxn modelId="{F3D347D9-830D-45E3-B498-682CAF080019}" type="presParOf" srcId="{EC7C4486-4E58-42DA-B285-BCDFA6E8DDF5}" destId="{4AE74631-38B5-4AF6-A076-ACD0D73C3CF0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D48FBEA-54AE-481A-B00B-553B29353C19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3184E13-5793-4B52-AE96-E2E205A76E71}">
      <dgm:prSet/>
      <dgm:spPr>
        <a:scene3d>
          <a:camera prst="orthographicFront"/>
          <a:lightRig rig="threePt" dir="t"/>
        </a:scene3d>
        <a:sp3d>
          <a:bevelT prst="slope"/>
        </a:sp3d>
      </dgm:spPr>
      <dgm:t>
        <a:bodyPr/>
        <a:lstStyle/>
        <a:p>
          <a:r>
            <a:rPr lang="en-US" dirty="0"/>
            <a:t>Chest X-ray</a:t>
          </a:r>
        </a:p>
      </dgm:t>
    </dgm:pt>
    <dgm:pt modelId="{6D923DBC-C49B-4A77-9A1D-5721EF27B35B}" type="parTrans" cxnId="{25CDE7E1-8118-4CBF-8CD1-6FA21F78D869}">
      <dgm:prSet/>
      <dgm:spPr/>
      <dgm:t>
        <a:bodyPr/>
        <a:lstStyle/>
        <a:p>
          <a:endParaRPr lang="en-US"/>
        </a:p>
      </dgm:t>
    </dgm:pt>
    <dgm:pt modelId="{3889A6C2-EEAE-4BF0-9742-4ED256450E9D}" type="sibTrans" cxnId="{25CDE7E1-8118-4CBF-8CD1-6FA21F78D869}">
      <dgm:prSet/>
      <dgm:spPr/>
      <dgm:t>
        <a:bodyPr/>
        <a:lstStyle/>
        <a:p>
          <a:endParaRPr lang="en-US"/>
        </a:p>
      </dgm:t>
    </dgm:pt>
    <dgm:pt modelId="{BFBF0FE0-0DB0-4BC4-A328-52D9FE287C6F}">
      <dgm:prSet/>
      <dgm:spPr>
        <a:scene3d>
          <a:camera prst="orthographicFront"/>
          <a:lightRig rig="threePt" dir="t"/>
        </a:scene3d>
        <a:sp3d>
          <a:bevelT prst="slope"/>
        </a:sp3d>
      </dgm:spPr>
      <dgm:t>
        <a:bodyPr/>
        <a:lstStyle/>
        <a:p>
          <a:r>
            <a:rPr lang="en-US"/>
            <a:t>Pulmonary Function Test</a:t>
          </a:r>
        </a:p>
      </dgm:t>
    </dgm:pt>
    <dgm:pt modelId="{59F74680-9423-4DB7-900D-197B69440A8A}" type="parTrans" cxnId="{547977CD-004D-46B4-A7F4-DE41BDFE9DE2}">
      <dgm:prSet/>
      <dgm:spPr/>
      <dgm:t>
        <a:bodyPr/>
        <a:lstStyle/>
        <a:p>
          <a:endParaRPr lang="en-US"/>
        </a:p>
      </dgm:t>
    </dgm:pt>
    <dgm:pt modelId="{DA82E699-CC64-4CEC-B84D-CBD27F0E134C}" type="sibTrans" cxnId="{547977CD-004D-46B4-A7F4-DE41BDFE9DE2}">
      <dgm:prSet/>
      <dgm:spPr/>
      <dgm:t>
        <a:bodyPr/>
        <a:lstStyle/>
        <a:p>
          <a:endParaRPr lang="en-US"/>
        </a:p>
      </dgm:t>
    </dgm:pt>
    <dgm:pt modelId="{A097D872-D5AB-49CF-964A-8EB3A7ED7F80}">
      <dgm:prSet/>
      <dgm:spPr>
        <a:scene3d>
          <a:camera prst="orthographicFront"/>
          <a:lightRig rig="threePt" dir="t"/>
        </a:scene3d>
        <a:sp3d>
          <a:bevelT prst="slope"/>
        </a:sp3d>
      </dgm:spPr>
      <dgm:t>
        <a:bodyPr/>
        <a:lstStyle/>
        <a:p>
          <a:r>
            <a:rPr lang="en-US"/>
            <a:t>CT Scan</a:t>
          </a:r>
        </a:p>
      </dgm:t>
    </dgm:pt>
    <dgm:pt modelId="{20E8969A-6E61-44DB-A20B-7C5E2CBF0BD3}" type="parTrans" cxnId="{BD802109-ABEB-4D12-BF3A-EF0EB21B7482}">
      <dgm:prSet/>
      <dgm:spPr/>
      <dgm:t>
        <a:bodyPr/>
        <a:lstStyle/>
        <a:p>
          <a:endParaRPr lang="en-US"/>
        </a:p>
      </dgm:t>
    </dgm:pt>
    <dgm:pt modelId="{7F2A448C-932B-4620-9C70-842AFE1335BE}" type="sibTrans" cxnId="{BD802109-ABEB-4D12-BF3A-EF0EB21B7482}">
      <dgm:prSet/>
      <dgm:spPr/>
      <dgm:t>
        <a:bodyPr/>
        <a:lstStyle/>
        <a:p>
          <a:endParaRPr lang="en-US"/>
        </a:p>
      </dgm:t>
    </dgm:pt>
    <dgm:pt modelId="{41B9EA1F-63B7-4A81-A984-FFEFF8BD06AE}">
      <dgm:prSet/>
      <dgm:spPr>
        <a:scene3d>
          <a:camera prst="orthographicFront"/>
          <a:lightRig rig="threePt" dir="t"/>
        </a:scene3d>
        <a:sp3d>
          <a:bevelT prst="slope"/>
        </a:sp3d>
      </dgm:spPr>
      <dgm:t>
        <a:bodyPr/>
        <a:lstStyle/>
        <a:p>
          <a:r>
            <a:rPr lang="en-US"/>
            <a:t>6-minute walk test</a:t>
          </a:r>
        </a:p>
      </dgm:t>
    </dgm:pt>
    <dgm:pt modelId="{0743503A-C909-43ED-A987-111B4BC757CE}" type="parTrans" cxnId="{FC305AD4-1607-436A-89B4-868B2F21FE65}">
      <dgm:prSet/>
      <dgm:spPr/>
      <dgm:t>
        <a:bodyPr/>
        <a:lstStyle/>
        <a:p>
          <a:endParaRPr lang="en-US"/>
        </a:p>
      </dgm:t>
    </dgm:pt>
    <dgm:pt modelId="{34BFB43F-15B2-4D94-B7C0-C43086470F51}" type="sibTrans" cxnId="{FC305AD4-1607-436A-89B4-868B2F21FE65}">
      <dgm:prSet/>
      <dgm:spPr/>
      <dgm:t>
        <a:bodyPr/>
        <a:lstStyle/>
        <a:p>
          <a:endParaRPr lang="en-US"/>
        </a:p>
      </dgm:t>
    </dgm:pt>
    <dgm:pt modelId="{CD3C6A6B-20B5-4B10-8B1B-E1F504D27B5D}">
      <dgm:prSet/>
      <dgm:spPr>
        <a:scene3d>
          <a:camera prst="orthographicFront"/>
          <a:lightRig rig="threePt" dir="t"/>
        </a:scene3d>
        <a:sp3d>
          <a:bevelT prst="slope"/>
        </a:sp3d>
      </dgm:spPr>
      <dgm:t>
        <a:bodyPr/>
        <a:lstStyle/>
        <a:p>
          <a:r>
            <a:rPr lang="en-US"/>
            <a:t>Echocardiogram</a:t>
          </a:r>
        </a:p>
      </dgm:t>
    </dgm:pt>
    <dgm:pt modelId="{320BFE81-BF9E-4F60-A674-CC2E13221283}" type="parTrans" cxnId="{AE54BE4C-FC90-47B7-9D80-0F93E51B2332}">
      <dgm:prSet/>
      <dgm:spPr/>
      <dgm:t>
        <a:bodyPr/>
        <a:lstStyle/>
        <a:p>
          <a:endParaRPr lang="en-US"/>
        </a:p>
      </dgm:t>
    </dgm:pt>
    <dgm:pt modelId="{DC9B4DFF-CC19-4FF5-876B-FAFCA5E654AD}" type="sibTrans" cxnId="{AE54BE4C-FC90-47B7-9D80-0F93E51B2332}">
      <dgm:prSet/>
      <dgm:spPr/>
      <dgm:t>
        <a:bodyPr/>
        <a:lstStyle/>
        <a:p>
          <a:endParaRPr lang="en-US"/>
        </a:p>
      </dgm:t>
    </dgm:pt>
    <dgm:pt modelId="{6ED8ACB4-F3F1-4B1B-98B3-644650D9DB5D}" type="pres">
      <dgm:prSet presAssocID="{3D48FBEA-54AE-481A-B00B-553B29353C19}" presName="linearFlow" presStyleCnt="0">
        <dgm:presLayoutVars>
          <dgm:dir/>
          <dgm:resizeHandles val="exact"/>
        </dgm:presLayoutVars>
      </dgm:prSet>
      <dgm:spPr/>
    </dgm:pt>
    <dgm:pt modelId="{A62D311C-0917-435F-9D36-793F796A114F}" type="pres">
      <dgm:prSet presAssocID="{63184E13-5793-4B52-AE96-E2E205A76E71}" presName="composite" presStyleCnt="0"/>
      <dgm:spPr>
        <a:scene3d>
          <a:camera prst="orthographicFront"/>
          <a:lightRig rig="threePt" dir="t"/>
        </a:scene3d>
        <a:sp3d>
          <a:bevelT prst="slope"/>
        </a:sp3d>
      </dgm:spPr>
    </dgm:pt>
    <dgm:pt modelId="{B44E99BF-8676-44FE-8FB6-5F677F781E57}" type="pres">
      <dgm:prSet presAssocID="{63184E13-5793-4B52-AE96-E2E205A76E71}" presName="imgShp" presStyleLbl="fgImgPlace1" presStyleIdx="0" presStyleCnt="5"/>
      <dgm:spPr>
        <a:blipFill rotWithShape="1">
          <a:blip xmlns:r="http://schemas.openxmlformats.org/officeDocument/2006/relationships" r:embed="rId1"/>
          <a:srcRect/>
          <a:stretch>
            <a:fillRect l="-11000" r="-11000"/>
          </a:stretch>
        </a:blipFill>
        <a:scene3d>
          <a:camera prst="orthographicFront"/>
          <a:lightRig rig="threePt" dir="t"/>
        </a:scene3d>
        <a:sp3d>
          <a:bevelT prst="slope"/>
        </a:sp3d>
      </dgm:spPr>
    </dgm:pt>
    <dgm:pt modelId="{693ADE30-7FBD-4168-97BF-A304159EC06C}" type="pres">
      <dgm:prSet presAssocID="{63184E13-5793-4B52-AE96-E2E205A76E71}" presName="txShp" presStyleLbl="node1" presStyleIdx="0" presStyleCnt="5">
        <dgm:presLayoutVars>
          <dgm:bulletEnabled val="1"/>
        </dgm:presLayoutVars>
      </dgm:prSet>
      <dgm:spPr/>
    </dgm:pt>
    <dgm:pt modelId="{A24D7605-62C8-477B-8A68-09E33934583A}" type="pres">
      <dgm:prSet presAssocID="{3889A6C2-EEAE-4BF0-9742-4ED256450E9D}" presName="spacing" presStyleCnt="0"/>
      <dgm:spPr>
        <a:scene3d>
          <a:camera prst="orthographicFront"/>
          <a:lightRig rig="threePt" dir="t"/>
        </a:scene3d>
        <a:sp3d>
          <a:bevelT prst="slope"/>
        </a:sp3d>
      </dgm:spPr>
    </dgm:pt>
    <dgm:pt modelId="{9DA38CC1-6D03-409F-B249-6B1EF076F78E}" type="pres">
      <dgm:prSet presAssocID="{BFBF0FE0-0DB0-4BC4-A328-52D9FE287C6F}" presName="composite" presStyleCnt="0"/>
      <dgm:spPr>
        <a:scene3d>
          <a:camera prst="orthographicFront"/>
          <a:lightRig rig="threePt" dir="t"/>
        </a:scene3d>
        <a:sp3d>
          <a:bevelT prst="slope"/>
        </a:sp3d>
      </dgm:spPr>
    </dgm:pt>
    <dgm:pt modelId="{4825B861-8B7A-4D79-B16C-E78AF3D4F407}" type="pres">
      <dgm:prSet presAssocID="{BFBF0FE0-0DB0-4BC4-A328-52D9FE287C6F}" presName="imgShp" presStyleLbl="fgImgPlace1" presStyleIdx="1" presStyleCnt="5"/>
      <dgm:spPr>
        <a:blipFill rotWithShape="1">
          <a:blip xmlns:r="http://schemas.openxmlformats.org/officeDocument/2006/relationships" r:embed="rId2"/>
          <a:srcRect/>
          <a:stretch>
            <a:fillRect l="-18000" r="-18000"/>
          </a:stretch>
        </a:blipFill>
        <a:scene3d>
          <a:camera prst="orthographicFront"/>
          <a:lightRig rig="threePt" dir="t"/>
        </a:scene3d>
        <a:sp3d>
          <a:bevelT prst="slope"/>
        </a:sp3d>
      </dgm:spPr>
    </dgm:pt>
    <dgm:pt modelId="{F49C4456-92A9-4B0A-88EF-BA9B0005C438}" type="pres">
      <dgm:prSet presAssocID="{BFBF0FE0-0DB0-4BC4-A328-52D9FE287C6F}" presName="txShp" presStyleLbl="node1" presStyleIdx="1" presStyleCnt="5">
        <dgm:presLayoutVars>
          <dgm:bulletEnabled val="1"/>
        </dgm:presLayoutVars>
      </dgm:prSet>
      <dgm:spPr/>
    </dgm:pt>
    <dgm:pt modelId="{026DD91F-D227-42E7-A869-6E2243C21123}" type="pres">
      <dgm:prSet presAssocID="{DA82E699-CC64-4CEC-B84D-CBD27F0E134C}" presName="spacing" presStyleCnt="0"/>
      <dgm:spPr>
        <a:scene3d>
          <a:camera prst="orthographicFront"/>
          <a:lightRig rig="threePt" dir="t"/>
        </a:scene3d>
        <a:sp3d>
          <a:bevelT prst="slope"/>
        </a:sp3d>
      </dgm:spPr>
    </dgm:pt>
    <dgm:pt modelId="{A3092923-F56C-43D1-8C95-BACEB555BCC4}" type="pres">
      <dgm:prSet presAssocID="{A097D872-D5AB-49CF-964A-8EB3A7ED7F80}" presName="composite" presStyleCnt="0"/>
      <dgm:spPr>
        <a:scene3d>
          <a:camera prst="orthographicFront"/>
          <a:lightRig rig="threePt" dir="t"/>
        </a:scene3d>
        <a:sp3d>
          <a:bevelT prst="slope"/>
        </a:sp3d>
      </dgm:spPr>
    </dgm:pt>
    <dgm:pt modelId="{BF9FD202-A15C-435C-8388-0DC7FB4FFF13}" type="pres">
      <dgm:prSet presAssocID="{A097D872-D5AB-49CF-964A-8EB3A7ED7F80}" presName="imgShp" presStyleLbl="fgImgPlace1" presStyleIdx="2" presStyleCnt="5"/>
      <dgm:spPr>
        <a:blipFill rotWithShape="1">
          <a:blip xmlns:r="http://schemas.openxmlformats.org/officeDocument/2006/relationships" r:embed="rId3"/>
          <a:srcRect/>
          <a:stretch>
            <a:fillRect l="-22000" r="-22000"/>
          </a:stretch>
        </a:blipFill>
        <a:scene3d>
          <a:camera prst="orthographicFront"/>
          <a:lightRig rig="threePt" dir="t"/>
        </a:scene3d>
        <a:sp3d>
          <a:bevelT prst="slope"/>
        </a:sp3d>
      </dgm:spPr>
    </dgm:pt>
    <dgm:pt modelId="{5EA6FA3F-8591-4F50-8602-00DA8689597B}" type="pres">
      <dgm:prSet presAssocID="{A097D872-D5AB-49CF-964A-8EB3A7ED7F80}" presName="txShp" presStyleLbl="node1" presStyleIdx="2" presStyleCnt="5">
        <dgm:presLayoutVars>
          <dgm:bulletEnabled val="1"/>
        </dgm:presLayoutVars>
      </dgm:prSet>
      <dgm:spPr/>
    </dgm:pt>
    <dgm:pt modelId="{814A94CF-18F8-47BD-8FB9-D61193AC4A28}" type="pres">
      <dgm:prSet presAssocID="{7F2A448C-932B-4620-9C70-842AFE1335BE}" presName="spacing" presStyleCnt="0"/>
      <dgm:spPr>
        <a:scene3d>
          <a:camera prst="orthographicFront"/>
          <a:lightRig rig="threePt" dir="t"/>
        </a:scene3d>
        <a:sp3d>
          <a:bevelT prst="slope"/>
        </a:sp3d>
      </dgm:spPr>
    </dgm:pt>
    <dgm:pt modelId="{AFD24E97-C1D7-452B-A57B-4C5E0C5327AC}" type="pres">
      <dgm:prSet presAssocID="{41B9EA1F-63B7-4A81-A984-FFEFF8BD06AE}" presName="composite" presStyleCnt="0"/>
      <dgm:spPr>
        <a:scene3d>
          <a:camera prst="orthographicFront"/>
          <a:lightRig rig="threePt" dir="t"/>
        </a:scene3d>
        <a:sp3d>
          <a:bevelT prst="slope"/>
        </a:sp3d>
      </dgm:spPr>
    </dgm:pt>
    <dgm:pt modelId="{3E6B6961-55F4-4A89-9593-4A82E804ACBA}" type="pres">
      <dgm:prSet presAssocID="{41B9EA1F-63B7-4A81-A984-FFEFF8BD06AE}" presName="imgShp" presStyleLbl="fgImgPlace1" presStyleIdx="3" presStyleCnt="5"/>
      <dgm:spPr>
        <a:blipFill rotWithShape="1">
          <a:blip xmlns:r="http://schemas.openxmlformats.org/officeDocument/2006/relationships" r:embed="rId4"/>
          <a:srcRect/>
          <a:stretch>
            <a:fillRect l="-50000" r="-50000"/>
          </a:stretch>
        </a:blipFill>
        <a:scene3d>
          <a:camera prst="orthographicFront"/>
          <a:lightRig rig="threePt" dir="t"/>
        </a:scene3d>
        <a:sp3d>
          <a:bevelT prst="slope"/>
        </a:sp3d>
      </dgm:spPr>
    </dgm:pt>
    <dgm:pt modelId="{542B8858-C091-46E9-8F29-C5BCC697843D}" type="pres">
      <dgm:prSet presAssocID="{41B9EA1F-63B7-4A81-A984-FFEFF8BD06AE}" presName="txShp" presStyleLbl="node1" presStyleIdx="3" presStyleCnt="5">
        <dgm:presLayoutVars>
          <dgm:bulletEnabled val="1"/>
        </dgm:presLayoutVars>
      </dgm:prSet>
      <dgm:spPr/>
    </dgm:pt>
    <dgm:pt modelId="{03FC9787-00CA-4206-94D8-1E11682CC3BA}" type="pres">
      <dgm:prSet presAssocID="{34BFB43F-15B2-4D94-B7C0-C43086470F51}" presName="spacing" presStyleCnt="0"/>
      <dgm:spPr>
        <a:scene3d>
          <a:camera prst="orthographicFront"/>
          <a:lightRig rig="threePt" dir="t"/>
        </a:scene3d>
        <a:sp3d>
          <a:bevelT prst="slope"/>
        </a:sp3d>
      </dgm:spPr>
    </dgm:pt>
    <dgm:pt modelId="{8DF1A48C-8953-477F-8B79-EBDA6654A658}" type="pres">
      <dgm:prSet presAssocID="{CD3C6A6B-20B5-4B10-8B1B-E1F504D27B5D}" presName="composite" presStyleCnt="0"/>
      <dgm:spPr>
        <a:scene3d>
          <a:camera prst="orthographicFront"/>
          <a:lightRig rig="threePt" dir="t"/>
        </a:scene3d>
        <a:sp3d>
          <a:bevelT prst="slope"/>
        </a:sp3d>
      </dgm:spPr>
    </dgm:pt>
    <dgm:pt modelId="{346BDF32-D012-478D-9CFF-F13067EAB2C6}" type="pres">
      <dgm:prSet presAssocID="{CD3C6A6B-20B5-4B10-8B1B-E1F504D27B5D}" presName="imgShp" presStyleLbl="fgImgPlace1" presStyleIdx="4" presStyleCnt="5"/>
      <dgm:spPr>
        <a:blipFill rotWithShape="1">
          <a:blip xmlns:r="http://schemas.openxmlformats.org/officeDocument/2006/relationships" r:embed="rId5"/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slope"/>
        </a:sp3d>
      </dgm:spPr>
    </dgm:pt>
    <dgm:pt modelId="{E2FB988B-0A75-4EF5-9DAF-A36668D02DFF}" type="pres">
      <dgm:prSet presAssocID="{CD3C6A6B-20B5-4B10-8B1B-E1F504D27B5D}" presName="txShp" presStyleLbl="node1" presStyleIdx="4" presStyleCnt="5">
        <dgm:presLayoutVars>
          <dgm:bulletEnabled val="1"/>
        </dgm:presLayoutVars>
      </dgm:prSet>
      <dgm:spPr/>
    </dgm:pt>
  </dgm:ptLst>
  <dgm:cxnLst>
    <dgm:cxn modelId="{BD802109-ABEB-4D12-BF3A-EF0EB21B7482}" srcId="{3D48FBEA-54AE-481A-B00B-553B29353C19}" destId="{A097D872-D5AB-49CF-964A-8EB3A7ED7F80}" srcOrd="2" destOrd="0" parTransId="{20E8969A-6E61-44DB-A20B-7C5E2CBF0BD3}" sibTransId="{7F2A448C-932B-4620-9C70-842AFE1335BE}"/>
    <dgm:cxn modelId="{A830000D-B150-4378-919C-22908CAF6F3E}" type="presOf" srcId="{A097D872-D5AB-49CF-964A-8EB3A7ED7F80}" destId="{5EA6FA3F-8591-4F50-8602-00DA8689597B}" srcOrd="0" destOrd="0" presId="urn:microsoft.com/office/officeart/2005/8/layout/vList3"/>
    <dgm:cxn modelId="{D6CFF50E-32FD-4766-BFA4-5DB5C185446F}" type="presOf" srcId="{BFBF0FE0-0DB0-4BC4-A328-52D9FE287C6F}" destId="{F49C4456-92A9-4B0A-88EF-BA9B0005C438}" srcOrd="0" destOrd="0" presId="urn:microsoft.com/office/officeart/2005/8/layout/vList3"/>
    <dgm:cxn modelId="{AE54BE4C-FC90-47B7-9D80-0F93E51B2332}" srcId="{3D48FBEA-54AE-481A-B00B-553B29353C19}" destId="{CD3C6A6B-20B5-4B10-8B1B-E1F504D27B5D}" srcOrd="4" destOrd="0" parTransId="{320BFE81-BF9E-4F60-A674-CC2E13221283}" sibTransId="{DC9B4DFF-CC19-4FF5-876B-FAFCA5E654AD}"/>
    <dgm:cxn modelId="{D35F7D7A-1514-4E45-B3FE-CF00C1C16077}" type="presOf" srcId="{63184E13-5793-4B52-AE96-E2E205A76E71}" destId="{693ADE30-7FBD-4168-97BF-A304159EC06C}" srcOrd="0" destOrd="0" presId="urn:microsoft.com/office/officeart/2005/8/layout/vList3"/>
    <dgm:cxn modelId="{C83AE497-9D26-42CD-99F2-0CEF2DCA0CDE}" type="presOf" srcId="{41B9EA1F-63B7-4A81-A984-FFEFF8BD06AE}" destId="{542B8858-C091-46E9-8F29-C5BCC697843D}" srcOrd="0" destOrd="0" presId="urn:microsoft.com/office/officeart/2005/8/layout/vList3"/>
    <dgm:cxn modelId="{903BC09C-8110-4EE4-A35D-B1AFED88A63F}" type="presOf" srcId="{CD3C6A6B-20B5-4B10-8B1B-E1F504D27B5D}" destId="{E2FB988B-0A75-4EF5-9DAF-A36668D02DFF}" srcOrd="0" destOrd="0" presId="urn:microsoft.com/office/officeart/2005/8/layout/vList3"/>
    <dgm:cxn modelId="{988934C6-506F-4451-BF03-FD140D056861}" type="presOf" srcId="{3D48FBEA-54AE-481A-B00B-553B29353C19}" destId="{6ED8ACB4-F3F1-4B1B-98B3-644650D9DB5D}" srcOrd="0" destOrd="0" presId="urn:microsoft.com/office/officeart/2005/8/layout/vList3"/>
    <dgm:cxn modelId="{547977CD-004D-46B4-A7F4-DE41BDFE9DE2}" srcId="{3D48FBEA-54AE-481A-B00B-553B29353C19}" destId="{BFBF0FE0-0DB0-4BC4-A328-52D9FE287C6F}" srcOrd="1" destOrd="0" parTransId="{59F74680-9423-4DB7-900D-197B69440A8A}" sibTransId="{DA82E699-CC64-4CEC-B84D-CBD27F0E134C}"/>
    <dgm:cxn modelId="{FC305AD4-1607-436A-89B4-868B2F21FE65}" srcId="{3D48FBEA-54AE-481A-B00B-553B29353C19}" destId="{41B9EA1F-63B7-4A81-A984-FFEFF8BD06AE}" srcOrd="3" destOrd="0" parTransId="{0743503A-C909-43ED-A987-111B4BC757CE}" sibTransId="{34BFB43F-15B2-4D94-B7C0-C43086470F51}"/>
    <dgm:cxn modelId="{25CDE7E1-8118-4CBF-8CD1-6FA21F78D869}" srcId="{3D48FBEA-54AE-481A-B00B-553B29353C19}" destId="{63184E13-5793-4B52-AE96-E2E205A76E71}" srcOrd="0" destOrd="0" parTransId="{6D923DBC-C49B-4A77-9A1D-5721EF27B35B}" sibTransId="{3889A6C2-EEAE-4BF0-9742-4ED256450E9D}"/>
    <dgm:cxn modelId="{5C4B63CF-7EA4-4077-AC91-1CAF768A4107}" type="presParOf" srcId="{6ED8ACB4-F3F1-4B1B-98B3-644650D9DB5D}" destId="{A62D311C-0917-435F-9D36-793F796A114F}" srcOrd="0" destOrd="0" presId="urn:microsoft.com/office/officeart/2005/8/layout/vList3"/>
    <dgm:cxn modelId="{D75E9473-2908-4030-A2E8-249FD84E8D8E}" type="presParOf" srcId="{A62D311C-0917-435F-9D36-793F796A114F}" destId="{B44E99BF-8676-44FE-8FB6-5F677F781E57}" srcOrd="0" destOrd="0" presId="urn:microsoft.com/office/officeart/2005/8/layout/vList3"/>
    <dgm:cxn modelId="{61E9ED82-C6E2-4BC1-BF17-4B7DB5A11B64}" type="presParOf" srcId="{A62D311C-0917-435F-9D36-793F796A114F}" destId="{693ADE30-7FBD-4168-97BF-A304159EC06C}" srcOrd="1" destOrd="0" presId="urn:microsoft.com/office/officeart/2005/8/layout/vList3"/>
    <dgm:cxn modelId="{95B94892-8270-46A5-B51B-05ADF279828A}" type="presParOf" srcId="{6ED8ACB4-F3F1-4B1B-98B3-644650D9DB5D}" destId="{A24D7605-62C8-477B-8A68-09E33934583A}" srcOrd="1" destOrd="0" presId="urn:microsoft.com/office/officeart/2005/8/layout/vList3"/>
    <dgm:cxn modelId="{EA5B4B6C-8A40-45CA-B964-C5ABD1F5CB9C}" type="presParOf" srcId="{6ED8ACB4-F3F1-4B1B-98B3-644650D9DB5D}" destId="{9DA38CC1-6D03-409F-B249-6B1EF076F78E}" srcOrd="2" destOrd="0" presId="urn:microsoft.com/office/officeart/2005/8/layout/vList3"/>
    <dgm:cxn modelId="{C0F1272B-D4E7-4055-A20D-89E13F31366B}" type="presParOf" srcId="{9DA38CC1-6D03-409F-B249-6B1EF076F78E}" destId="{4825B861-8B7A-4D79-B16C-E78AF3D4F407}" srcOrd="0" destOrd="0" presId="urn:microsoft.com/office/officeart/2005/8/layout/vList3"/>
    <dgm:cxn modelId="{2C6F2CA2-6927-43BB-B447-CB4B81F3BC61}" type="presParOf" srcId="{9DA38CC1-6D03-409F-B249-6B1EF076F78E}" destId="{F49C4456-92A9-4B0A-88EF-BA9B0005C438}" srcOrd="1" destOrd="0" presId="urn:microsoft.com/office/officeart/2005/8/layout/vList3"/>
    <dgm:cxn modelId="{06BACAE6-E0BE-412A-8653-97A7878F35CB}" type="presParOf" srcId="{6ED8ACB4-F3F1-4B1B-98B3-644650D9DB5D}" destId="{026DD91F-D227-42E7-A869-6E2243C21123}" srcOrd="3" destOrd="0" presId="urn:microsoft.com/office/officeart/2005/8/layout/vList3"/>
    <dgm:cxn modelId="{B1726E3C-2652-4E8B-A93F-6DEE14ACFE32}" type="presParOf" srcId="{6ED8ACB4-F3F1-4B1B-98B3-644650D9DB5D}" destId="{A3092923-F56C-43D1-8C95-BACEB555BCC4}" srcOrd="4" destOrd="0" presId="urn:microsoft.com/office/officeart/2005/8/layout/vList3"/>
    <dgm:cxn modelId="{8ACFFE1F-7D28-443A-86DF-2379D91187A0}" type="presParOf" srcId="{A3092923-F56C-43D1-8C95-BACEB555BCC4}" destId="{BF9FD202-A15C-435C-8388-0DC7FB4FFF13}" srcOrd="0" destOrd="0" presId="urn:microsoft.com/office/officeart/2005/8/layout/vList3"/>
    <dgm:cxn modelId="{4854A449-7479-4853-9B9B-06E4C4E29135}" type="presParOf" srcId="{A3092923-F56C-43D1-8C95-BACEB555BCC4}" destId="{5EA6FA3F-8591-4F50-8602-00DA8689597B}" srcOrd="1" destOrd="0" presId="urn:microsoft.com/office/officeart/2005/8/layout/vList3"/>
    <dgm:cxn modelId="{A21B8828-89EE-4866-A78C-E72DD6A37611}" type="presParOf" srcId="{6ED8ACB4-F3F1-4B1B-98B3-644650D9DB5D}" destId="{814A94CF-18F8-47BD-8FB9-D61193AC4A28}" srcOrd="5" destOrd="0" presId="urn:microsoft.com/office/officeart/2005/8/layout/vList3"/>
    <dgm:cxn modelId="{3791DF77-36F8-4BFC-8C62-0A1DC9BAA55B}" type="presParOf" srcId="{6ED8ACB4-F3F1-4B1B-98B3-644650D9DB5D}" destId="{AFD24E97-C1D7-452B-A57B-4C5E0C5327AC}" srcOrd="6" destOrd="0" presId="urn:microsoft.com/office/officeart/2005/8/layout/vList3"/>
    <dgm:cxn modelId="{B466AB25-DCA1-48C7-8A90-81D127F95918}" type="presParOf" srcId="{AFD24E97-C1D7-452B-A57B-4C5E0C5327AC}" destId="{3E6B6961-55F4-4A89-9593-4A82E804ACBA}" srcOrd="0" destOrd="0" presId="urn:microsoft.com/office/officeart/2005/8/layout/vList3"/>
    <dgm:cxn modelId="{AB1CB823-2332-4243-92BE-42C023AA32EE}" type="presParOf" srcId="{AFD24E97-C1D7-452B-A57B-4C5E0C5327AC}" destId="{542B8858-C091-46E9-8F29-C5BCC697843D}" srcOrd="1" destOrd="0" presId="urn:microsoft.com/office/officeart/2005/8/layout/vList3"/>
    <dgm:cxn modelId="{CAEB5921-B04F-49E1-9FBB-DB93881D84CB}" type="presParOf" srcId="{6ED8ACB4-F3F1-4B1B-98B3-644650D9DB5D}" destId="{03FC9787-00CA-4206-94D8-1E11682CC3BA}" srcOrd="7" destOrd="0" presId="urn:microsoft.com/office/officeart/2005/8/layout/vList3"/>
    <dgm:cxn modelId="{59063ABF-6D67-45BE-B7DB-869F9A1951D1}" type="presParOf" srcId="{6ED8ACB4-F3F1-4B1B-98B3-644650D9DB5D}" destId="{8DF1A48C-8953-477F-8B79-EBDA6654A658}" srcOrd="8" destOrd="0" presId="urn:microsoft.com/office/officeart/2005/8/layout/vList3"/>
    <dgm:cxn modelId="{B6A5BBE2-59F7-4451-95AB-D2EE4642535F}" type="presParOf" srcId="{8DF1A48C-8953-477F-8B79-EBDA6654A658}" destId="{346BDF32-D012-478D-9CFF-F13067EAB2C6}" srcOrd="0" destOrd="0" presId="urn:microsoft.com/office/officeart/2005/8/layout/vList3"/>
    <dgm:cxn modelId="{84CC634E-B5BB-4D73-9FBD-1F095E5FE8CE}" type="presParOf" srcId="{8DF1A48C-8953-477F-8B79-EBDA6654A658}" destId="{E2FB988B-0A75-4EF5-9DAF-A36668D02DF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D07D0B4-09A4-4A3D-8234-D703512B3253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D2197D-2F36-4AF0-9C2C-A1F29685113A}">
      <dgm:prSet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en-US" b="1" dirty="0"/>
            <a:t>Common Pulmonary Work Up</a:t>
          </a:r>
          <a:endParaRPr lang="en-US" dirty="0"/>
        </a:p>
      </dgm:t>
    </dgm:pt>
    <dgm:pt modelId="{B1AE1FB0-D005-4DA4-8B1A-F8E216853C6B}" type="parTrans" cxnId="{16E46381-7471-45F3-8700-3F61013D694B}">
      <dgm:prSet/>
      <dgm:spPr/>
      <dgm:t>
        <a:bodyPr/>
        <a:lstStyle/>
        <a:p>
          <a:endParaRPr lang="en-US"/>
        </a:p>
      </dgm:t>
    </dgm:pt>
    <dgm:pt modelId="{3F5C0C2C-2967-445C-8FA7-77F806C7A750}" type="sibTrans" cxnId="{16E46381-7471-45F3-8700-3F61013D694B}">
      <dgm:prSet/>
      <dgm:spPr/>
      <dgm:t>
        <a:bodyPr/>
        <a:lstStyle/>
        <a:p>
          <a:endParaRPr lang="en-US"/>
        </a:p>
      </dgm:t>
    </dgm:pt>
    <dgm:pt modelId="{C15A8F65-2B07-4A20-8B6E-DEF8553158AE}" type="pres">
      <dgm:prSet presAssocID="{4D07D0B4-09A4-4A3D-8234-D703512B3253}" presName="linearFlow" presStyleCnt="0">
        <dgm:presLayoutVars>
          <dgm:dir/>
          <dgm:resizeHandles val="exact"/>
        </dgm:presLayoutVars>
      </dgm:prSet>
      <dgm:spPr/>
    </dgm:pt>
    <dgm:pt modelId="{7208CA32-8A00-4A54-9463-82BA296EB60D}" type="pres">
      <dgm:prSet presAssocID="{62D2197D-2F36-4AF0-9C2C-A1F29685113A}" presName="composite" presStyleCnt="0"/>
      <dgm:spPr>
        <a:scene3d>
          <a:camera prst="orthographicFront"/>
          <a:lightRig rig="threePt" dir="t"/>
        </a:scene3d>
        <a:sp3d>
          <a:bevelT w="165100" prst="coolSlant"/>
        </a:sp3d>
      </dgm:spPr>
    </dgm:pt>
    <dgm:pt modelId="{1045E13E-3051-4469-A383-0D777712EF87}" type="pres">
      <dgm:prSet presAssocID="{62D2197D-2F36-4AF0-9C2C-A1F29685113A}" presName="imgShp" presStyleLbl="fgImgPlace1" presStyleIdx="0" presStyleCnt="1"/>
      <dgm:spPr>
        <a:blipFill rotWithShape="1">
          <a:blip xmlns:r="http://schemas.openxmlformats.org/officeDocument/2006/relationships" r:embed="rId1"/>
          <a:srcRect/>
          <a:stretch>
            <a:fillRect l="-27000" r="-27000"/>
          </a:stretch>
        </a:blipFill>
        <a:scene3d>
          <a:camera prst="orthographicFront"/>
          <a:lightRig rig="threePt" dir="t"/>
        </a:scene3d>
        <a:sp3d>
          <a:bevelT w="165100" prst="coolSlant"/>
        </a:sp3d>
      </dgm:spPr>
    </dgm:pt>
    <dgm:pt modelId="{D0E444E9-D126-47C8-84A5-7C19D71C0228}" type="pres">
      <dgm:prSet presAssocID="{62D2197D-2F36-4AF0-9C2C-A1F29685113A}" presName="txShp" presStyleLbl="node1" presStyleIdx="0" presStyleCnt="1">
        <dgm:presLayoutVars>
          <dgm:bulletEnabled val="1"/>
        </dgm:presLayoutVars>
      </dgm:prSet>
      <dgm:spPr/>
    </dgm:pt>
  </dgm:ptLst>
  <dgm:cxnLst>
    <dgm:cxn modelId="{CF27B301-E074-4D78-B8A4-704C72332CE2}" type="presOf" srcId="{62D2197D-2F36-4AF0-9C2C-A1F29685113A}" destId="{D0E444E9-D126-47C8-84A5-7C19D71C0228}" srcOrd="0" destOrd="0" presId="urn:microsoft.com/office/officeart/2005/8/layout/vList3"/>
    <dgm:cxn modelId="{16E46381-7471-45F3-8700-3F61013D694B}" srcId="{4D07D0B4-09A4-4A3D-8234-D703512B3253}" destId="{62D2197D-2F36-4AF0-9C2C-A1F29685113A}" srcOrd="0" destOrd="0" parTransId="{B1AE1FB0-D005-4DA4-8B1A-F8E216853C6B}" sibTransId="{3F5C0C2C-2967-445C-8FA7-77F806C7A750}"/>
    <dgm:cxn modelId="{F3A72CAE-C820-4795-B268-5911F7D05668}" type="presOf" srcId="{4D07D0B4-09A4-4A3D-8234-D703512B3253}" destId="{C15A8F65-2B07-4A20-8B6E-DEF8553158AE}" srcOrd="0" destOrd="0" presId="urn:microsoft.com/office/officeart/2005/8/layout/vList3"/>
    <dgm:cxn modelId="{9E780571-448C-4F1F-9C5D-8CBCA2963A39}" type="presParOf" srcId="{C15A8F65-2B07-4A20-8B6E-DEF8553158AE}" destId="{7208CA32-8A00-4A54-9463-82BA296EB60D}" srcOrd="0" destOrd="0" presId="urn:microsoft.com/office/officeart/2005/8/layout/vList3"/>
    <dgm:cxn modelId="{811BD4E4-4C50-4BAA-9EE8-186EEEB318D1}" type="presParOf" srcId="{7208CA32-8A00-4A54-9463-82BA296EB60D}" destId="{1045E13E-3051-4469-A383-0D777712EF87}" srcOrd="0" destOrd="0" presId="urn:microsoft.com/office/officeart/2005/8/layout/vList3"/>
    <dgm:cxn modelId="{6E205AD8-FF47-4CC8-82D6-B4F8C97BCE2E}" type="presParOf" srcId="{7208CA32-8A00-4A54-9463-82BA296EB60D}" destId="{D0E444E9-D126-47C8-84A5-7C19D71C022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D48FBEA-54AE-481A-B00B-553B29353C19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ED8ACB4-F3F1-4B1B-98B3-644650D9DB5D}" type="pres">
      <dgm:prSet presAssocID="{3D48FBEA-54AE-481A-B00B-553B29353C19}" presName="linearFlow" presStyleCnt="0">
        <dgm:presLayoutVars>
          <dgm:dir/>
          <dgm:resizeHandles val="exact"/>
        </dgm:presLayoutVars>
      </dgm:prSet>
      <dgm:spPr/>
    </dgm:pt>
  </dgm:ptLst>
  <dgm:cxnLst>
    <dgm:cxn modelId="{988934C6-506F-4451-BF03-FD140D056861}" type="presOf" srcId="{3D48FBEA-54AE-481A-B00B-553B29353C19}" destId="{6ED8ACB4-F3F1-4B1B-98B3-644650D9DB5D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047FDD9-50E4-4BF1-9BC8-D556523F6803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5FA92F-6BE4-44BA-822E-ED868F0937A7}">
      <dgm:prSet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en-US" dirty="0"/>
            <a:t>Inhalers and breathing treatments</a:t>
          </a:r>
        </a:p>
      </dgm:t>
    </dgm:pt>
    <dgm:pt modelId="{1B798484-A0BD-4816-BAB9-B9244F877022}" type="parTrans" cxnId="{A2FE83FB-40AE-480E-BED9-E1F8A93357AF}">
      <dgm:prSet/>
      <dgm:spPr/>
      <dgm:t>
        <a:bodyPr/>
        <a:lstStyle/>
        <a:p>
          <a:endParaRPr lang="en-US"/>
        </a:p>
      </dgm:t>
    </dgm:pt>
    <dgm:pt modelId="{89070B08-8F45-4B0D-858C-01A932ED3E74}" type="sibTrans" cxnId="{A2FE83FB-40AE-480E-BED9-E1F8A93357AF}">
      <dgm:prSet/>
      <dgm:spPr/>
      <dgm:t>
        <a:bodyPr/>
        <a:lstStyle/>
        <a:p>
          <a:endParaRPr lang="en-US"/>
        </a:p>
      </dgm:t>
    </dgm:pt>
    <dgm:pt modelId="{911F2A0B-8CA1-47E2-A8A6-2237D4FB4A4C}">
      <dgm:prSet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en-US"/>
            <a:t>Oxygen</a:t>
          </a:r>
        </a:p>
      </dgm:t>
    </dgm:pt>
    <dgm:pt modelId="{DAF64114-D41B-43BB-87DC-1E2C6B11F68B}" type="parTrans" cxnId="{658D9289-485A-4F86-A968-6BBFDB7098EB}">
      <dgm:prSet/>
      <dgm:spPr/>
      <dgm:t>
        <a:bodyPr/>
        <a:lstStyle/>
        <a:p>
          <a:endParaRPr lang="en-US"/>
        </a:p>
      </dgm:t>
    </dgm:pt>
    <dgm:pt modelId="{C21604DD-DEB2-4956-B30A-829D92FF72D3}" type="sibTrans" cxnId="{658D9289-485A-4F86-A968-6BBFDB7098EB}">
      <dgm:prSet/>
      <dgm:spPr/>
      <dgm:t>
        <a:bodyPr/>
        <a:lstStyle/>
        <a:p>
          <a:endParaRPr lang="en-US"/>
        </a:p>
      </dgm:t>
    </dgm:pt>
    <dgm:pt modelId="{1D4FBA06-30C4-4F8D-AFF8-A09D5E8D4D63}">
      <dgm:prSet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en-US" dirty="0"/>
            <a:t>Oral steroids</a:t>
          </a:r>
        </a:p>
      </dgm:t>
    </dgm:pt>
    <dgm:pt modelId="{FEBBD539-5446-4656-B262-E7F5F6B0B4F4}" type="parTrans" cxnId="{B8BE1CA1-93B7-4C9C-A2C2-2D2755845157}">
      <dgm:prSet/>
      <dgm:spPr/>
      <dgm:t>
        <a:bodyPr/>
        <a:lstStyle/>
        <a:p>
          <a:endParaRPr lang="en-US"/>
        </a:p>
      </dgm:t>
    </dgm:pt>
    <dgm:pt modelId="{9C27BA40-F173-45A8-94DF-4161C98A0ED7}" type="sibTrans" cxnId="{B8BE1CA1-93B7-4C9C-A2C2-2D2755845157}">
      <dgm:prSet/>
      <dgm:spPr/>
      <dgm:t>
        <a:bodyPr/>
        <a:lstStyle/>
        <a:p>
          <a:endParaRPr lang="en-US"/>
        </a:p>
      </dgm:t>
    </dgm:pt>
    <dgm:pt modelId="{DE7AD986-1F1F-495A-814E-1766A84ADB17}">
      <dgm:prSet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en-US" dirty="0"/>
            <a:t>Daily exercise</a:t>
          </a:r>
        </a:p>
      </dgm:t>
    </dgm:pt>
    <dgm:pt modelId="{70CF1140-AB2D-4725-85F4-966352723AE4}" type="parTrans" cxnId="{604E79BF-B758-4C32-A607-50A3B614BCC6}">
      <dgm:prSet/>
      <dgm:spPr/>
      <dgm:t>
        <a:bodyPr/>
        <a:lstStyle/>
        <a:p>
          <a:endParaRPr lang="en-US"/>
        </a:p>
      </dgm:t>
    </dgm:pt>
    <dgm:pt modelId="{AF1B812C-AB91-4D53-B9F7-4513A118AC07}" type="sibTrans" cxnId="{604E79BF-B758-4C32-A607-50A3B614BCC6}">
      <dgm:prSet/>
      <dgm:spPr/>
      <dgm:t>
        <a:bodyPr/>
        <a:lstStyle/>
        <a:p>
          <a:endParaRPr lang="en-US"/>
        </a:p>
      </dgm:t>
    </dgm:pt>
    <dgm:pt modelId="{D6699F09-13AB-4833-95C9-4C6C99464EB3}">
      <dgm:prSet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en-US"/>
            <a:t>Cardiopulmonary Rehab</a:t>
          </a:r>
        </a:p>
      </dgm:t>
    </dgm:pt>
    <dgm:pt modelId="{DDE6642D-6E85-469A-8E6E-D66B2E9E154F}" type="parTrans" cxnId="{086523E8-4EB1-4019-9D08-B46997AB5014}">
      <dgm:prSet/>
      <dgm:spPr/>
      <dgm:t>
        <a:bodyPr/>
        <a:lstStyle/>
        <a:p>
          <a:endParaRPr lang="en-US"/>
        </a:p>
      </dgm:t>
    </dgm:pt>
    <dgm:pt modelId="{6C013821-185E-4BDA-84DF-375A8D19EB6D}" type="sibTrans" cxnId="{086523E8-4EB1-4019-9D08-B46997AB5014}">
      <dgm:prSet/>
      <dgm:spPr/>
      <dgm:t>
        <a:bodyPr/>
        <a:lstStyle/>
        <a:p>
          <a:endParaRPr lang="en-US"/>
        </a:p>
      </dgm:t>
    </dgm:pt>
    <dgm:pt modelId="{DD39B751-56DD-4D25-B37F-13D582A61FB5}">
      <dgm:prSet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en-US"/>
            <a:t>Clinical trials</a:t>
          </a:r>
        </a:p>
      </dgm:t>
    </dgm:pt>
    <dgm:pt modelId="{B1434767-A6C2-4D87-948D-7B88B7D302BF}" type="parTrans" cxnId="{D0DA04AF-C8D5-4998-911B-110D92568527}">
      <dgm:prSet/>
      <dgm:spPr/>
      <dgm:t>
        <a:bodyPr/>
        <a:lstStyle/>
        <a:p>
          <a:endParaRPr lang="en-US"/>
        </a:p>
      </dgm:t>
    </dgm:pt>
    <dgm:pt modelId="{9FC0E952-4397-475A-9A7D-C9BACE6456D2}" type="sibTrans" cxnId="{D0DA04AF-C8D5-4998-911B-110D92568527}">
      <dgm:prSet/>
      <dgm:spPr/>
      <dgm:t>
        <a:bodyPr/>
        <a:lstStyle/>
        <a:p>
          <a:endParaRPr lang="en-US"/>
        </a:p>
      </dgm:t>
    </dgm:pt>
    <dgm:pt modelId="{3709F807-AC30-4CB9-80E7-2CCE6C188D51}" type="pres">
      <dgm:prSet presAssocID="{1047FDD9-50E4-4BF1-9BC8-D556523F6803}" presName="linearFlow" presStyleCnt="0">
        <dgm:presLayoutVars>
          <dgm:dir/>
          <dgm:resizeHandles val="exact"/>
        </dgm:presLayoutVars>
      </dgm:prSet>
      <dgm:spPr/>
    </dgm:pt>
    <dgm:pt modelId="{281F68CD-E3EC-42D1-8015-5D5C17288EDB}" type="pres">
      <dgm:prSet presAssocID="{C35FA92F-6BE4-44BA-822E-ED868F0937A7}" presName="composite" presStyleCnt="0"/>
      <dgm:spPr/>
    </dgm:pt>
    <dgm:pt modelId="{9842A4E4-23BD-4EF3-A69C-4E1E5674D2CA}" type="pres">
      <dgm:prSet presAssocID="{C35FA92F-6BE4-44BA-822E-ED868F0937A7}" presName="imgShp" presStyleLbl="fgImgPlace1" presStyleIdx="0" presStyleCnt="6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C59D1CDF-4F2D-4BDC-861F-DA067B256630}" type="pres">
      <dgm:prSet presAssocID="{C35FA92F-6BE4-44BA-822E-ED868F0937A7}" presName="txShp" presStyleLbl="node1" presStyleIdx="0" presStyleCnt="6">
        <dgm:presLayoutVars>
          <dgm:bulletEnabled val="1"/>
        </dgm:presLayoutVars>
      </dgm:prSet>
      <dgm:spPr/>
    </dgm:pt>
    <dgm:pt modelId="{ED600C83-D1CF-479B-9F6D-E7B304B8B5A7}" type="pres">
      <dgm:prSet presAssocID="{89070B08-8F45-4B0D-858C-01A932ED3E74}" presName="spacing" presStyleCnt="0"/>
      <dgm:spPr/>
    </dgm:pt>
    <dgm:pt modelId="{4FDB0012-6EF3-410E-A0DC-BB66CE157ACD}" type="pres">
      <dgm:prSet presAssocID="{911F2A0B-8CA1-47E2-A8A6-2237D4FB4A4C}" presName="composite" presStyleCnt="0"/>
      <dgm:spPr/>
    </dgm:pt>
    <dgm:pt modelId="{CB262687-EC7C-41DD-87DB-6B0C7B44862C}" type="pres">
      <dgm:prSet presAssocID="{911F2A0B-8CA1-47E2-A8A6-2237D4FB4A4C}" presName="imgShp" presStyleLbl="fgImgPlace1" presStyleIdx="1" presStyleCnt="6"/>
      <dgm:spPr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</dgm:spPr>
    </dgm:pt>
    <dgm:pt modelId="{75E21E9A-04BB-4126-9794-9FB33BD96204}" type="pres">
      <dgm:prSet presAssocID="{911F2A0B-8CA1-47E2-A8A6-2237D4FB4A4C}" presName="txShp" presStyleLbl="node1" presStyleIdx="1" presStyleCnt="6">
        <dgm:presLayoutVars>
          <dgm:bulletEnabled val="1"/>
        </dgm:presLayoutVars>
      </dgm:prSet>
      <dgm:spPr/>
    </dgm:pt>
    <dgm:pt modelId="{C9A8A2B7-B06A-428C-94EF-3A70A74A6531}" type="pres">
      <dgm:prSet presAssocID="{C21604DD-DEB2-4956-B30A-829D92FF72D3}" presName="spacing" presStyleCnt="0"/>
      <dgm:spPr/>
    </dgm:pt>
    <dgm:pt modelId="{1F64D80A-7321-470E-8BEC-5A44CD9E2E05}" type="pres">
      <dgm:prSet presAssocID="{1D4FBA06-30C4-4F8D-AFF8-A09D5E8D4D63}" presName="composite" presStyleCnt="0"/>
      <dgm:spPr/>
    </dgm:pt>
    <dgm:pt modelId="{337041C6-7EC8-4A5B-807C-9E43C7183F5D}" type="pres">
      <dgm:prSet presAssocID="{1D4FBA06-30C4-4F8D-AFF8-A09D5E8D4D63}" presName="imgShp" presStyleLbl="fgImgPlace1" presStyleIdx="2" presStyleCnt="6"/>
      <dgm:spPr>
        <a:blipFill rotWithShape="1">
          <a:blip xmlns:r="http://schemas.openxmlformats.org/officeDocument/2006/relationships" r:embed="rId3"/>
          <a:srcRect/>
          <a:stretch>
            <a:fillRect l="-29000" r="-29000"/>
          </a:stretch>
        </a:blipFill>
      </dgm:spPr>
    </dgm:pt>
    <dgm:pt modelId="{FB46EEDB-DB4C-4F97-AE85-7E310D699F47}" type="pres">
      <dgm:prSet presAssocID="{1D4FBA06-30C4-4F8D-AFF8-A09D5E8D4D63}" presName="txShp" presStyleLbl="node1" presStyleIdx="2" presStyleCnt="6">
        <dgm:presLayoutVars>
          <dgm:bulletEnabled val="1"/>
        </dgm:presLayoutVars>
      </dgm:prSet>
      <dgm:spPr/>
    </dgm:pt>
    <dgm:pt modelId="{448E86CD-3B2C-4495-8215-EA942724913F}" type="pres">
      <dgm:prSet presAssocID="{9C27BA40-F173-45A8-94DF-4161C98A0ED7}" presName="spacing" presStyleCnt="0"/>
      <dgm:spPr/>
    </dgm:pt>
    <dgm:pt modelId="{851B3840-BE56-4CA1-A1BE-B30F125FB67C}" type="pres">
      <dgm:prSet presAssocID="{DE7AD986-1F1F-495A-814E-1766A84ADB17}" presName="composite" presStyleCnt="0"/>
      <dgm:spPr/>
    </dgm:pt>
    <dgm:pt modelId="{51CF5C4E-2B40-4813-893F-2E62FD809C29}" type="pres">
      <dgm:prSet presAssocID="{DE7AD986-1F1F-495A-814E-1766A84ADB17}" presName="imgShp" presStyleLbl="fgImgPlace1" presStyleIdx="3" presStyleCnt="6"/>
      <dgm:spPr>
        <a:blipFill rotWithShape="1">
          <a:blip xmlns:r="http://schemas.openxmlformats.org/officeDocument/2006/relationships" r:embed="rId4"/>
          <a:srcRect/>
          <a:stretch>
            <a:fillRect l="-45000" r="-45000"/>
          </a:stretch>
        </a:blipFill>
      </dgm:spPr>
    </dgm:pt>
    <dgm:pt modelId="{C14B058F-148A-4B13-B991-8EA9CCC943C8}" type="pres">
      <dgm:prSet presAssocID="{DE7AD986-1F1F-495A-814E-1766A84ADB17}" presName="txShp" presStyleLbl="node1" presStyleIdx="3" presStyleCnt="6">
        <dgm:presLayoutVars>
          <dgm:bulletEnabled val="1"/>
        </dgm:presLayoutVars>
      </dgm:prSet>
      <dgm:spPr/>
    </dgm:pt>
    <dgm:pt modelId="{63060160-450B-4A2A-A3C9-1BC2A6A16E84}" type="pres">
      <dgm:prSet presAssocID="{AF1B812C-AB91-4D53-B9F7-4513A118AC07}" presName="spacing" presStyleCnt="0"/>
      <dgm:spPr/>
    </dgm:pt>
    <dgm:pt modelId="{78826C12-CDEC-4174-9707-CC21C57ACFC7}" type="pres">
      <dgm:prSet presAssocID="{D6699F09-13AB-4833-95C9-4C6C99464EB3}" presName="composite" presStyleCnt="0"/>
      <dgm:spPr/>
    </dgm:pt>
    <dgm:pt modelId="{40E690D0-9348-4C3C-BFD0-69480D44E244}" type="pres">
      <dgm:prSet presAssocID="{D6699F09-13AB-4833-95C9-4C6C99464EB3}" presName="imgShp" presStyleLbl="fgImgPlace1" presStyleIdx="4" presStyleCnt="6"/>
      <dgm:spPr>
        <a:blipFill rotWithShape="1">
          <a:blip xmlns:r="http://schemas.openxmlformats.org/officeDocument/2006/relationships" r:embed="rId5"/>
          <a:srcRect/>
          <a:stretch>
            <a:fillRect l="-17000" r="-17000"/>
          </a:stretch>
        </a:blipFill>
      </dgm:spPr>
    </dgm:pt>
    <dgm:pt modelId="{80CD6344-6705-4571-9136-17CAA208E44B}" type="pres">
      <dgm:prSet presAssocID="{D6699F09-13AB-4833-95C9-4C6C99464EB3}" presName="txShp" presStyleLbl="node1" presStyleIdx="4" presStyleCnt="6">
        <dgm:presLayoutVars>
          <dgm:bulletEnabled val="1"/>
        </dgm:presLayoutVars>
      </dgm:prSet>
      <dgm:spPr/>
    </dgm:pt>
    <dgm:pt modelId="{715EEEC5-891A-40B4-B9BA-2CC5DEA73D50}" type="pres">
      <dgm:prSet presAssocID="{6C013821-185E-4BDA-84DF-375A8D19EB6D}" presName="spacing" presStyleCnt="0"/>
      <dgm:spPr/>
    </dgm:pt>
    <dgm:pt modelId="{1C1A63A4-BF39-4C33-AB0F-B31F02DA6685}" type="pres">
      <dgm:prSet presAssocID="{DD39B751-56DD-4D25-B37F-13D582A61FB5}" presName="composite" presStyleCnt="0"/>
      <dgm:spPr/>
    </dgm:pt>
    <dgm:pt modelId="{AB3C9071-315A-4A73-BE3F-B83B865D0EFA}" type="pres">
      <dgm:prSet presAssocID="{DD39B751-56DD-4D25-B37F-13D582A61FB5}" presName="imgShp" presStyleLbl="fgImgPlace1" presStyleIdx="5" presStyleCnt="6"/>
      <dgm:spPr>
        <a:blipFill rotWithShape="1">
          <a:blip xmlns:r="http://schemas.openxmlformats.org/officeDocument/2006/relationships" r:embed="rId6"/>
          <a:srcRect/>
          <a:stretch>
            <a:fillRect l="-75000" r="-75000"/>
          </a:stretch>
        </a:blipFill>
      </dgm:spPr>
    </dgm:pt>
    <dgm:pt modelId="{79F70A51-4111-4AF4-BC72-A2C4BB6216AE}" type="pres">
      <dgm:prSet presAssocID="{DD39B751-56DD-4D25-B37F-13D582A61FB5}" presName="txShp" presStyleLbl="node1" presStyleIdx="5" presStyleCnt="6">
        <dgm:presLayoutVars>
          <dgm:bulletEnabled val="1"/>
        </dgm:presLayoutVars>
      </dgm:prSet>
      <dgm:spPr/>
    </dgm:pt>
  </dgm:ptLst>
  <dgm:cxnLst>
    <dgm:cxn modelId="{2C3B060C-E0AD-4AB0-A9CC-09A238F676D2}" type="presOf" srcId="{DD39B751-56DD-4D25-B37F-13D582A61FB5}" destId="{79F70A51-4111-4AF4-BC72-A2C4BB6216AE}" srcOrd="0" destOrd="0" presId="urn:microsoft.com/office/officeart/2005/8/layout/vList3"/>
    <dgm:cxn modelId="{34481231-65DF-4B13-A750-EC7D78F04F9A}" type="presOf" srcId="{D6699F09-13AB-4833-95C9-4C6C99464EB3}" destId="{80CD6344-6705-4571-9136-17CAA208E44B}" srcOrd="0" destOrd="0" presId="urn:microsoft.com/office/officeart/2005/8/layout/vList3"/>
    <dgm:cxn modelId="{2D241E46-F351-4BFE-A558-F74568BB2326}" type="presOf" srcId="{911F2A0B-8CA1-47E2-A8A6-2237D4FB4A4C}" destId="{75E21E9A-04BB-4126-9794-9FB33BD96204}" srcOrd="0" destOrd="0" presId="urn:microsoft.com/office/officeart/2005/8/layout/vList3"/>
    <dgm:cxn modelId="{83EDE17D-8943-4C0E-8A6D-1873BDB05FFC}" type="presOf" srcId="{1D4FBA06-30C4-4F8D-AFF8-A09D5E8D4D63}" destId="{FB46EEDB-DB4C-4F97-AE85-7E310D699F47}" srcOrd="0" destOrd="0" presId="urn:microsoft.com/office/officeart/2005/8/layout/vList3"/>
    <dgm:cxn modelId="{658D9289-485A-4F86-A968-6BBFDB7098EB}" srcId="{1047FDD9-50E4-4BF1-9BC8-D556523F6803}" destId="{911F2A0B-8CA1-47E2-A8A6-2237D4FB4A4C}" srcOrd="1" destOrd="0" parTransId="{DAF64114-D41B-43BB-87DC-1E2C6B11F68B}" sibTransId="{C21604DD-DEB2-4956-B30A-829D92FF72D3}"/>
    <dgm:cxn modelId="{B8BE1CA1-93B7-4C9C-A2C2-2D2755845157}" srcId="{1047FDD9-50E4-4BF1-9BC8-D556523F6803}" destId="{1D4FBA06-30C4-4F8D-AFF8-A09D5E8D4D63}" srcOrd="2" destOrd="0" parTransId="{FEBBD539-5446-4656-B262-E7F5F6B0B4F4}" sibTransId="{9C27BA40-F173-45A8-94DF-4161C98A0ED7}"/>
    <dgm:cxn modelId="{D0DA04AF-C8D5-4998-911B-110D92568527}" srcId="{1047FDD9-50E4-4BF1-9BC8-D556523F6803}" destId="{DD39B751-56DD-4D25-B37F-13D582A61FB5}" srcOrd="5" destOrd="0" parTransId="{B1434767-A6C2-4D87-948D-7B88B7D302BF}" sibTransId="{9FC0E952-4397-475A-9A7D-C9BACE6456D2}"/>
    <dgm:cxn modelId="{604E79BF-B758-4C32-A607-50A3B614BCC6}" srcId="{1047FDD9-50E4-4BF1-9BC8-D556523F6803}" destId="{DE7AD986-1F1F-495A-814E-1766A84ADB17}" srcOrd="3" destOrd="0" parTransId="{70CF1140-AB2D-4725-85F4-966352723AE4}" sibTransId="{AF1B812C-AB91-4D53-B9F7-4513A118AC07}"/>
    <dgm:cxn modelId="{FBE5D6C9-14B7-4DD9-8D3A-1D1FBF5449A1}" type="presOf" srcId="{DE7AD986-1F1F-495A-814E-1766A84ADB17}" destId="{C14B058F-148A-4B13-B991-8EA9CCC943C8}" srcOrd="0" destOrd="0" presId="urn:microsoft.com/office/officeart/2005/8/layout/vList3"/>
    <dgm:cxn modelId="{B100D3D6-0E95-42BD-AAAA-BD545D2BE929}" type="presOf" srcId="{1047FDD9-50E4-4BF1-9BC8-D556523F6803}" destId="{3709F807-AC30-4CB9-80E7-2CCE6C188D51}" srcOrd="0" destOrd="0" presId="urn:microsoft.com/office/officeart/2005/8/layout/vList3"/>
    <dgm:cxn modelId="{086523E8-4EB1-4019-9D08-B46997AB5014}" srcId="{1047FDD9-50E4-4BF1-9BC8-D556523F6803}" destId="{D6699F09-13AB-4833-95C9-4C6C99464EB3}" srcOrd="4" destOrd="0" parTransId="{DDE6642D-6E85-469A-8E6E-D66B2E9E154F}" sibTransId="{6C013821-185E-4BDA-84DF-375A8D19EB6D}"/>
    <dgm:cxn modelId="{5DCCC7F2-E8E9-4396-80FF-737213231BDC}" type="presOf" srcId="{C35FA92F-6BE4-44BA-822E-ED868F0937A7}" destId="{C59D1CDF-4F2D-4BDC-861F-DA067B256630}" srcOrd="0" destOrd="0" presId="urn:microsoft.com/office/officeart/2005/8/layout/vList3"/>
    <dgm:cxn modelId="{A2FE83FB-40AE-480E-BED9-E1F8A93357AF}" srcId="{1047FDD9-50E4-4BF1-9BC8-D556523F6803}" destId="{C35FA92F-6BE4-44BA-822E-ED868F0937A7}" srcOrd="0" destOrd="0" parTransId="{1B798484-A0BD-4816-BAB9-B9244F877022}" sibTransId="{89070B08-8F45-4B0D-858C-01A932ED3E74}"/>
    <dgm:cxn modelId="{4A79AA80-6133-4B9E-B416-E479ED367F3A}" type="presParOf" srcId="{3709F807-AC30-4CB9-80E7-2CCE6C188D51}" destId="{281F68CD-E3EC-42D1-8015-5D5C17288EDB}" srcOrd="0" destOrd="0" presId="urn:microsoft.com/office/officeart/2005/8/layout/vList3"/>
    <dgm:cxn modelId="{858ED47D-3FC8-459B-9811-A47BEA08503A}" type="presParOf" srcId="{281F68CD-E3EC-42D1-8015-5D5C17288EDB}" destId="{9842A4E4-23BD-4EF3-A69C-4E1E5674D2CA}" srcOrd="0" destOrd="0" presId="urn:microsoft.com/office/officeart/2005/8/layout/vList3"/>
    <dgm:cxn modelId="{7A69D2FA-FA79-4D8F-B6E3-001D3FD7B958}" type="presParOf" srcId="{281F68CD-E3EC-42D1-8015-5D5C17288EDB}" destId="{C59D1CDF-4F2D-4BDC-861F-DA067B256630}" srcOrd="1" destOrd="0" presId="urn:microsoft.com/office/officeart/2005/8/layout/vList3"/>
    <dgm:cxn modelId="{B30EF151-42FC-4850-AC2B-E91510C8EE87}" type="presParOf" srcId="{3709F807-AC30-4CB9-80E7-2CCE6C188D51}" destId="{ED600C83-D1CF-479B-9F6D-E7B304B8B5A7}" srcOrd="1" destOrd="0" presId="urn:microsoft.com/office/officeart/2005/8/layout/vList3"/>
    <dgm:cxn modelId="{CB192F74-2611-43F9-A99C-4846FCA53466}" type="presParOf" srcId="{3709F807-AC30-4CB9-80E7-2CCE6C188D51}" destId="{4FDB0012-6EF3-410E-A0DC-BB66CE157ACD}" srcOrd="2" destOrd="0" presId="urn:microsoft.com/office/officeart/2005/8/layout/vList3"/>
    <dgm:cxn modelId="{8D1A1CC7-DDE4-48B2-B687-1CE0DE28B1FB}" type="presParOf" srcId="{4FDB0012-6EF3-410E-A0DC-BB66CE157ACD}" destId="{CB262687-EC7C-41DD-87DB-6B0C7B44862C}" srcOrd="0" destOrd="0" presId="urn:microsoft.com/office/officeart/2005/8/layout/vList3"/>
    <dgm:cxn modelId="{5FCC73CB-E56C-4E68-9A48-B02599C5E9D0}" type="presParOf" srcId="{4FDB0012-6EF3-410E-A0DC-BB66CE157ACD}" destId="{75E21E9A-04BB-4126-9794-9FB33BD96204}" srcOrd="1" destOrd="0" presId="urn:microsoft.com/office/officeart/2005/8/layout/vList3"/>
    <dgm:cxn modelId="{F7AFE7BB-9837-46C0-BDB0-5757C304F02D}" type="presParOf" srcId="{3709F807-AC30-4CB9-80E7-2CCE6C188D51}" destId="{C9A8A2B7-B06A-428C-94EF-3A70A74A6531}" srcOrd="3" destOrd="0" presId="urn:microsoft.com/office/officeart/2005/8/layout/vList3"/>
    <dgm:cxn modelId="{C8F99B2F-7D1A-45AF-AA30-AEE92EC5420D}" type="presParOf" srcId="{3709F807-AC30-4CB9-80E7-2CCE6C188D51}" destId="{1F64D80A-7321-470E-8BEC-5A44CD9E2E05}" srcOrd="4" destOrd="0" presId="urn:microsoft.com/office/officeart/2005/8/layout/vList3"/>
    <dgm:cxn modelId="{C029E764-FB5A-4BAA-A606-01BDCF9245AF}" type="presParOf" srcId="{1F64D80A-7321-470E-8BEC-5A44CD9E2E05}" destId="{337041C6-7EC8-4A5B-807C-9E43C7183F5D}" srcOrd="0" destOrd="0" presId="urn:microsoft.com/office/officeart/2005/8/layout/vList3"/>
    <dgm:cxn modelId="{08CA17D4-EB67-4F42-B33C-0DAD97FDD7FA}" type="presParOf" srcId="{1F64D80A-7321-470E-8BEC-5A44CD9E2E05}" destId="{FB46EEDB-DB4C-4F97-AE85-7E310D699F47}" srcOrd="1" destOrd="0" presId="urn:microsoft.com/office/officeart/2005/8/layout/vList3"/>
    <dgm:cxn modelId="{C0AF0B2F-D4D9-4CD8-BC69-BBA54E217DF2}" type="presParOf" srcId="{3709F807-AC30-4CB9-80E7-2CCE6C188D51}" destId="{448E86CD-3B2C-4495-8215-EA942724913F}" srcOrd="5" destOrd="0" presId="urn:microsoft.com/office/officeart/2005/8/layout/vList3"/>
    <dgm:cxn modelId="{46A21016-39EF-4CF7-8A47-7D87084A2024}" type="presParOf" srcId="{3709F807-AC30-4CB9-80E7-2CCE6C188D51}" destId="{851B3840-BE56-4CA1-A1BE-B30F125FB67C}" srcOrd="6" destOrd="0" presId="urn:microsoft.com/office/officeart/2005/8/layout/vList3"/>
    <dgm:cxn modelId="{6F1EA102-3959-4EC1-BEE8-E12D1F9FCDB1}" type="presParOf" srcId="{851B3840-BE56-4CA1-A1BE-B30F125FB67C}" destId="{51CF5C4E-2B40-4813-893F-2E62FD809C29}" srcOrd="0" destOrd="0" presId="urn:microsoft.com/office/officeart/2005/8/layout/vList3"/>
    <dgm:cxn modelId="{53147BA1-A0D5-4BD2-95ED-EA09A18DCC9E}" type="presParOf" srcId="{851B3840-BE56-4CA1-A1BE-B30F125FB67C}" destId="{C14B058F-148A-4B13-B991-8EA9CCC943C8}" srcOrd="1" destOrd="0" presId="urn:microsoft.com/office/officeart/2005/8/layout/vList3"/>
    <dgm:cxn modelId="{90D6FD13-02E6-4B26-8C0E-F8F8693F91E6}" type="presParOf" srcId="{3709F807-AC30-4CB9-80E7-2CCE6C188D51}" destId="{63060160-450B-4A2A-A3C9-1BC2A6A16E84}" srcOrd="7" destOrd="0" presId="urn:microsoft.com/office/officeart/2005/8/layout/vList3"/>
    <dgm:cxn modelId="{A4A32AD0-072B-4920-96A5-5695541C2A54}" type="presParOf" srcId="{3709F807-AC30-4CB9-80E7-2CCE6C188D51}" destId="{78826C12-CDEC-4174-9707-CC21C57ACFC7}" srcOrd="8" destOrd="0" presId="urn:microsoft.com/office/officeart/2005/8/layout/vList3"/>
    <dgm:cxn modelId="{BDA182CD-77E3-448B-8FD5-E195136956D4}" type="presParOf" srcId="{78826C12-CDEC-4174-9707-CC21C57ACFC7}" destId="{40E690D0-9348-4C3C-BFD0-69480D44E244}" srcOrd="0" destOrd="0" presId="urn:microsoft.com/office/officeart/2005/8/layout/vList3"/>
    <dgm:cxn modelId="{611E28B9-FD89-41FA-BA41-E2B23DCA46EB}" type="presParOf" srcId="{78826C12-CDEC-4174-9707-CC21C57ACFC7}" destId="{80CD6344-6705-4571-9136-17CAA208E44B}" srcOrd="1" destOrd="0" presId="urn:microsoft.com/office/officeart/2005/8/layout/vList3"/>
    <dgm:cxn modelId="{DA7C7705-E56D-4805-A3CA-140189FD02B5}" type="presParOf" srcId="{3709F807-AC30-4CB9-80E7-2CCE6C188D51}" destId="{715EEEC5-891A-40B4-B9BA-2CC5DEA73D50}" srcOrd="9" destOrd="0" presId="urn:microsoft.com/office/officeart/2005/8/layout/vList3"/>
    <dgm:cxn modelId="{EA3B9E0A-B877-47B1-9498-2204852D72EE}" type="presParOf" srcId="{3709F807-AC30-4CB9-80E7-2CCE6C188D51}" destId="{1C1A63A4-BF39-4C33-AB0F-B31F02DA6685}" srcOrd="10" destOrd="0" presId="urn:microsoft.com/office/officeart/2005/8/layout/vList3"/>
    <dgm:cxn modelId="{5A39AE3C-ADF5-472B-A551-603F224721EF}" type="presParOf" srcId="{1C1A63A4-BF39-4C33-AB0F-B31F02DA6685}" destId="{AB3C9071-315A-4A73-BE3F-B83B865D0EFA}" srcOrd="0" destOrd="0" presId="urn:microsoft.com/office/officeart/2005/8/layout/vList3"/>
    <dgm:cxn modelId="{3EF0126D-8D23-4AA5-8526-BB089BAB0014}" type="presParOf" srcId="{1C1A63A4-BF39-4C33-AB0F-B31F02DA6685}" destId="{79F70A51-4111-4AF4-BC72-A2C4BB6216A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F0F15E8-B1AA-4BED-A528-307C6B772C75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4C4C95-D2D2-4C7A-A516-34DB7074AD34}">
      <dgm:prSet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en-US" b="1"/>
            <a:t>Treatment</a:t>
          </a:r>
          <a:endParaRPr lang="en-US"/>
        </a:p>
      </dgm:t>
    </dgm:pt>
    <dgm:pt modelId="{9C7D6356-90FD-4B5C-8F36-41B707CE3B46}" type="parTrans" cxnId="{4DEBF9A3-3893-46F0-877A-EE1C11C82E8D}">
      <dgm:prSet/>
      <dgm:spPr/>
      <dgm:t>
        <a:bodyPr/>
        <a:lstStyle/>
        <a:p>
          <a:endParaRPr lang="en-US"/>
        </a:p>
      </dgm:t>
    </dgm:pt>
    <dgm:pt modelId="{4ADB20B9-C1D1-408D-A4EF-B735D1394E86}" type="sibTrans" cxnId="{4DEBF9A3-3893-46F0-877A-EE1C11C82E8D}">
      <dgm:prSet/>
      <dgm:spPr/>
      <dgm:t>
        <a:bodyPr/>
        <a:lstStyle/>
        <a:p>
          <a:endParaRPr lang="en-US"/>
        </a:p>
      </dgm:t>
    </dgm:pt>
    <dgm:pt modelId="{580B1CC7-CF16-4E96-AF57-AB526DE65F8B}" type="pres">
      <dgm:prSet presAssocID="{9F0F15E8-B1AA-4BED-A528-307C6B772C75}" presName="linearFlow" presStyleCnt="0">
        <dgm:presLayoutVars>
          <dgm:dir/>
          <dgm:resizeHandles val="exact"/>
        </dgm:presLayoutVars>
      </dgm:prSet>
      <dgm:spPr/>
    </dgm:pt>
    <dgm:pt modelId="{E73528FC-18FB-46E2-A655-FE60E7A4383E}" type="pres">
      <dgm:prSet presAssocID="{AA4C4C95-D2D2-4C7A-A516-34DB7074AD34}" presName="composite" presStyleCnt="0"/>
      <dgm:spPr/>
    </dgm:pt>
    <dgm:pt modelId="{D188B8A7-C8F9-45F2-872B-4F2DDC7D6858}" type="pres">
      <dgm:prSet presAssocID="{AA4C4C95-D2D2-4C7A-A516-34DB7074AD34}" presName="imgShp" presStyleLbl="fgImgPlace1" presStyleIdx="0" presStyleCnt="1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AB3FD47F-391A-4D51-9FD3-9B14A49BA214}" type="pres">
      <dgm:prSet presAssocID="{AA4C4C95-D2D2-4C7A-A516-34DB7074AD34}" presName="txShp" presStyleLbl="node1" presStyleIdx="0" presStyleCnt="1">
        <dgm:presLayoutVars>
          <dgm:bulletEnabled val="1"/>
        </dgm:presLayoutVars>
      </dgm:prSet>
      <dgm:spPr/>
    </dgm:pt>
  </dgm:ptLst>
  <dgm:cxnLst>
    <dgm:cxn modelId="{FD58F451-08DA-4434-BEED-2FA04D77C9BD}" type="presOf" srcId="{9F0F15E8-B1AA-4BED-A528-307C6B772C75}" destId="{580B1CC7-CF16-4E96-AF57-AB526DE65F8B}" srcOrd="0" destOrd="0" presId="urn:microsoft.com/office/officeart/2005/8/layout/vList3"/>
    <dgm:cxn modelId="{4DEBF9A3-3893-46F0-877A-EE1C11C82E8D}" srcId="{9F0F15E8-B1AA-4BED-A528-307C6B772C75}" destId="{AA4C4C95-D2D2-4C7A-A516-34DB7074AD34}" srcOrd="0" destOrd="0" parTransId="{9C7D6356-90FD-4B5C-8F36-41B707CE3B46}" sibTransId="{4ADB20B9-C1D1-408D-A4EF-B735D1394E86}"/>
    <dgm:cxn modelId="{405F56DA-E1FD-4A09-BCAF-01A4DBA4B955}" type="presOf" srcId="{AA4C4C95-D2D2-4C7A-A516-34DB7074AD34}" destId="{AB3FD47F-391A-4D51-9FD3-9B14A49BA214}" srcOrd="0" destOrd="0" presId="urn:microsoft.com/office/officeart/2005/8/layout/vList3"/>
    <dgm:cxn modelId="{9B896C2C-8BF4-48B4-BCAF-7624AD457066}" type="presParOf" srcId="{580B1CC7-CF16-4E96-AF57-AB526DE65F8B}" destId="{E73528FC-18FB-46E2-A655-FE60E7A4383E}" srcOrd="0" destOrd="0" presId="urn:microsoft.com/office/officeart/2005/8/layout/vList3"/>
    <dgm:cxn modelId="{2B2BC663-1F07-4A5B-8793-C595ABB1CC95}" type="presParOf" srcId="{E73528FC-18FB-46E2-A655-FE60E7A4383E}" destId="{D188B8A7-C8F9-45F2-872B-4F2DDC7D6858}" srcOrd="0" destOrd="0" presId="urn:microsoft.com/office/officeart/2005/8/layout/vList3"/>
    <dgm:cxn modelId="{2DC75E98-365F-4647-B7D0-C68AF14C1537}" type="presParOf" srcId="{E73528FC-18FB-46E2-A655-FE60E7A4383E}" destId="{AB3FD47F-391A-4D51-9FD3-9B14A49BA21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829420-6DBC-4345-8A54-6EA5DA041A59}" type="doc">
      <dgm:prSet loTypeId="urn:microsoft.com/office/officeart/2005/8/layout/vList3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6AB4217-1CA9-4130-82DC-488E77C6086E}">
      <dgm:prSet phldrT="[Text]"/>
      <dgm:spPr/>
      <dgm:t>
        <a:bodyPr/>
        <a:lstStyle/>
        <a:p>
          <a:r>
            <a:rPr lang="en-US" dirty="0"/>
            <a:t>Airway inflammation</a:t>
          </a:r>
        </a:p>
      </dgm:t>
    </dgm:pt>
    <dgm:pt modelId="{BE549E7B-DF77-4D26-B1CF-4EA8D6700892}" type="parTrans" cxnId="{95344443-6C5E-4CA3-8AB9-9C57BAAEE09F}">
      <dgm:prSet/>
      <dgm:spPr/>
      <dgm:t>
        <a:bodyPr/>
        <a:lstStyle/>
        <a:p>
          <a:endParaRPr lang="en-US"/>
        </a:p>
      </dgm:t>
    </dgm:pt>
    <dgm:pt modelId="{4CCC44BE-765D-4DB8-8B8E-B1C824F49E7F}" type="sibTrans" cxnId="{95344443-6C5E-4CA3-8AB9-9C57BAAEE09F}">
      <dgm:prSet/>
      <dgm:spPr/>
      <dgm:t>
        <a:bodyPr/>
        <a:lstStyle/>
        <a:p>
          <a:endParaRPr lang="en-US"/>
        </a:p>
      </dgm:t>
    </dgm:pt>
    <dgm:pt modelId="{828FBACD-517B-43C9-94B5-9A3AFC30228C}">
      <dgm:prSet phldrT="[Text]"/>
      <dgm:spPr/>
      <dgm:t>
        <a:bodyPr/>
        <a:lstStyle/>
        <a:p>
          <a:r>
            <a:rPr lang="en-US" dirty="0"/>
            <a:t>Lung Tissue Injury</a:t>
          </a:r>
        </a:p>
      </dgm:t>
    </dgm:pt>
    <dgm:pt modelId="{2EBD2C6B-D88E-412B-8EA2-7417D840397C}" type="parTrans" cxnId="{1872D718-9ACD-4E80-9924-EE0FD6F86283}">
      <dgm:prSet/>
      <dgm:spPr/>
      <dgm:t>
        <a:bodyPr/>
        <a:lstStyle/>
        <a:p>
          <a:endParaRPr lang="en-US"/>
        </a:p>
      </dgm:t>
    </dgm:pt>
    <dgm:pt modelId="{0995D9E0-94C8-48B2-BF56-87D05A1DD68D}" type="sibTrans" cxnId="{1872D718-9ACD-4E80-9924-EE0FD6F86283}">
      <dgm:prSet/>
      <dgm:spPr/>
      <dgm:t>
        <a:bodyPr/>
        <a:lstStyle/>
        <a:p>
          <a:endParaRPr lang="en-US"/>
        </a:p>
      </dgm:t>
    </dgm:pt>
    <dgm:pt modelId="{AA059806-05EF-4943-AB8B-06E32321826A}">
      <dgm:prSet phldrT="[Text]"/>
      <dgm:spPr/>
      <dgm:t>
        <a:bodyPr/>
        <a:lstStyle/>
        <a:p>
          <a:r>
            <a:rPr lang="en-US" dirty="0"/>
            <a:t>Blood Clots</a:t>
          </a:r>
        </a:p>
      </dgm:t>
    </dgm:pt>
    <dgm:pt modelId="{835BEEE3-28FA-425F-9F42-5F020094FAC2}" type="parTrans" cxnId="{7D26F77B-A3B1-40A9-A12F-09611E15859A}">
      <dgm:prSet/>
      <dgm:spPr/>
      <dgm:t>
        <a:bodyPr/>
        <a:lstStyle/>
        <a:p>
          <a:endParaRPr lang="en-US"/>
        </a:p>
      </dgm:t>
    </dgm:pt>
    <dgm:pt modelId="{7D1647F1-D582-4FF4-A92B-1625A2A04131}" type="sibTrans" cxnId="{7D26F77B-A3B1-40A9-A12F-09611E15859A}">
      <dgm:prSet/>
      <dgm:spPr/>
      <dgm:t>
        <a:bodyPr/>
        <a:lstStyle/>
        <a:p>
          <a:endParaRPr lang="en-US"/>
        </a:p>
      </dgm:t>
    </dgm:pt>
    <dgm:pt modelId="{48FE9EFF-E292-4293-8C1A-AF7818D81917}">
      <dgm:prSet/>
      <dgm:spPr/>
      <dgm:t>
        <a:bodyPr/>
        <a:lstStyle/>
        <a:p>
          <a:r>
            <a:rPr lang="en-US"/>
            <a:t>Deconditioning</a:t>
          </a:r>
          <a:endParaRPr lang="en-US" dirty="0"/>
        </a:p>
      </dgm:t>
    </dgm:pt>
    <dgm:pt modelId="{8FDB377B-DB81-4D52-9C2C-722EE9DDB40F}" type="parTrans" cxnId="{4D0EA105-692B-477D-9FE5-D0DE9F23D16A}">
      <dgm:prSet/>
      <dgm:spPr/>
      <dgm:t>
        <a:bodyPr/>
        <a:lstStyle/>
        <a:p>
          <a:endParaRPr lang="en-US"/>
        </a:p>
      </dgm:t>
    </dgm:pt>
    <dgm:pt modelId="{D63AA8DE-4347-488D-8780-770D26443C74}" type="sibTrans" cxnId="{4D0EA105-692B-477D-9FE5-D0DE9F23D16A}">
      <dgm:prSet/>
      <dgm:spPr/>
      <dgm:t>
        <a:bodyPr/>
        <a:lstStyle/>
        <a:p>
          <a:endParaRPr lang="en-US"/>
        </a:p>
      </dgm:t>
    </dgm:pt>
    <dgm:pt modelId="{EEEA822B-C48E-47CA-B910-F34F77A06071}" type="pres">
      <dgm:prSet presAssocID="{42829420-6DBC-4345-8A54-6EA5DA041A59}" presName="linearFlow" presStyleCnt="0">
        <dgm:presLayoutVars>
          <dgm:dir/>
          <dgm:resizeHandles val="exact"/>
        </dgm:presLayoutVars>
      </dgm:prSet>
      <dgm:spPr/>
    </dgm:pt>
    <dgm:pt modelId="{F4E93C67-B36C-4B87-8792-5F69D5A4E723}" type="pres">
      <dgm:prSet presAssocID="{A6AB4217-1CA9-4130-82DC-488E77C6086E}" presName="composite" presStyleCnt="0"/>
      <dgm:spPr/>
    </dgm:pt>
    <dgm:pt modelId="{57BEEE7D-695A-4CAE-AB55-7B5E69FBFC05}" type="pres">
      <dgm:prSet presAssocID="{A6AB4217-1CA9-4130-82DC-488E77C6086E}" presName="imgShp" presStyleLbl="fgImgPlace1" presStyleIdx="0" presStyleCnt="4"/>
      <dgm:spPr>
        <a:blipFill rotWithShape="1">
          <a:blip xmlns:r="http://schemas.openxmlformats.org/officeDocument/2006/relationships" r:embed="rId1"/>
          <a:srcRect/>
          <a:stretch>
            <a:fillRect l="-24000" r="-24000"/>
          </a:stretch>
        </a:blipFill>
      </dgm:spPr>
    </dgm:pt>
    <dgm:pt modelId="{BE7666BF-9374-40A1-AFEC-F385E0A740DB}" type="pres">
      <dgm:prSet presAssocID="{A6AB4217-1CA9-4130-82DC-488E77C6086E}" presName="txShp" presStyleLbl="node1" presStyleIdx="0" presStyleCnt="4">
        <dgm:presLayoutVars>
          <dgm:bulletEnabled val="1"/>
        </dgm:presLayoutVars>
      </dgm:prSet>
      <dgm:spPr/>
    </dgm:pt>
    <dgm:pt modelId="{DB62D1CF-C142-48A1-A330-4A8EBE3858C2}" type="pres">
      <dgm:prSet presAssocID="{4CCC44BE-765D-4DB8-8B8E-B1C824F49E7F}" presName="spacing" presStyleCnt="0"/>
      <dgm:spPr/>
    </dgm:pt>
    <dgm:pt modelId="{33963473-21DB-49C5-B028-96D4E38A22FD}" type="pres">
      <dgm:prSet presAssocID="{828FBACD-517B-43C9-94B5-9A3AFC30228C}" presName="composite" presStyleCnt="0"/>
      <dgm:spPr/>
    </dgm:pt>
    <dgm:pt modelId="{6AE0D78D-A9E3-4B9B-9974-B79B9D211969}" type="pres">
      <dgm:prSet presAssocID="{828FBACD-517B-43C9-94B5-9A3AFC30228C}" presName="imgShp" presStyleLbl="fgImgPlace1" presStyleIdx="1" presStyleCnt="4"/>
      <dgm:spPr>
        <a:blipFill rotWithShape="1">
          <a:blip xmlns:r="http://schemas.openxmlformats.org/officeDocument/2006/relationships" r:embed="rId2"/>
          <a:srcRect/>
          <a:stretch>
            <a:fillRect l="-39000" r="-39000"/>
          </a:stretch>
        </a:blipFill>
      </dgm:spPr>
    </dgm:pt>
    <dgm:pt modelId="{5812E6CB-2474-46BA-BF76-36170889009E}" type="pres">
      <dgm:prSet presAssocID="{828FBACD-517B-43C9-94B5-9A3AFC30228C}" presName="txShp" presStyleLbl="node1" presStyleIdx="1" presStyleCnt="4" custLinFactNeighborX="464">
        <dgm:presLayoutVars>
          <dgm:bulletEnabled val="1"/>
        </dgm:presLayoutVars>
      </dgm:prSet>
      <dgm:spPr/>
    </dgm:pt>
    <dgm:pt modelId="{9B2FF522-4043-48CC-8E22-FFA1C1AF46A7}" type="pres">
      <dgm:prSet presAssocID="{0995D9E0-94C8-48B2-BF56-87D05A1DD68D}" presName="spacing" presStyleCnt="0"/>
      <dgm:spPr/>
    </dgm:pt>
    <dgm:pt modelId="{1F180017-3351-4E86-A874-A2149810965D}" type="pres">
      <dgm:prSet presAssocID="{AA059806-05EF-4943-AB8B-06E32321826A}" presName="composite" presStyleCnt="0"/>
      <dgm:spPr/>
    </dgm:pt>
    <dgm:pt modelId="{6A4E25B3-25E3-4357-AF0C-AE02797E51B6}" type="pres">
      <dgm:prSet presAssocID="{AA059806-05EF-4943-AB8B-06E32321826A}" presName="imgShp" presStyleLbl="fgImgPlace1" presStyleIdx="2" presStyleCnt="4"/>
      <dgm:spPr>
        <a:blipFill rotWithShape="1">
          <a:blip xmlns:r="http://schemas.openxmlformats.org/officeDocument/2006/relationships" r:embed="rId3"/>
          <a:srcRect/>
          <a:stretch>
            <a:fillRect l="-39000" r="-39000"/>
          </a:stretch>
        </a:blipFill>
      </dgm:spPr>
    </dgm:pt>
    <dgm:pt modelId="{78076E0B-CD2C-4984-BF90-0ED1E7D8A7D3}" type="pres">
      <dgm:prSet presAssocID="{AA059806-05EF-4943-AB8B-06E32321826A}" presName="txShp" presStyleLbl="node1" presStyleIdx="2" presStyleCnt="4">
        <dgm:presLayoutVars>
          <dgm:bulletEnabled val="1"/>
        </dgm:presLayoutVars>
      </dgm:prSet>
      <dgm:spPr/>
    </dgm:pt>
    <dgm:pt modelId="{AC37E9A1-ED6A-465D-A677-392240BCFADB}" type="pres">
      <dgm:prSet presAssocID="{7D1647F1-D582-4FF4-A92B-1625A2A04131}" presName="spacing" presStyleCnt="0"/>
      <dgm:spPr/>
    </dgm:pt>
    <dgm:pt modelId="{F02B676A-5B2E-45DA-ADBC-4ECEC4DCAA36}" type="pres">
      <dgm:prSet presAssocID="{48FE9EFF-E292-4293-8C1A-AF7818D81917}" presName="composite" presStyleCnt="0"/>
      <dgm:spPr/>
    </dgm:pt>
    <dgm:pt modelId="{0DDBC927-5C9B-4516-9DB5-7101E095B3FB}" type="pres">
      <dgm:prSet presAssocID="{48FE9EFF-E292-4293-8C1A-AF7818D81917}" presName="imgShp" presStyleLbl="fgImgPlace1" presStyleIdx="3" presStyleCnt="4"/>
      <dgm:spPr>
        <a:blipFill rotWithShape="1">
          <a:blip xmlns:r="http://schemas.openxmlformats.org/officeDocument/2006/relationships" r:embed="rId4"/>
          <a:srcRect/>
          <a:stretch>
            <a:fillRect l="-33000" r="-33000"/>
          </a:stretch>
        </a:blipFill>
      </dgm:spPr>
    </dgm:pt>
    <dgm:pt modelId="{939E3761-70C2-4496-BA94-3A3A8409FE54}" type="pres">
      <dgm:prSet presAssocID="{48FE9EFF-E292-4293-8C1A-AF7818D81917}" presName="txShp" presStyleLbl="node1" presStyleIdx="3" presStyleCnt="4">
        <dgm:presLayoutVars>
          <dgm:bulletEnabled val="1"/>
        </dgm:presLayoutVars>
      </dgm:prSet>
      <dgm:spPr/>
    </dgm:pt>
  </dgm:ptLst>
  <dgm:cxnLst>
    <dgm:cxn modelId="{4D0EA105-692B-477D-9FE5-D0DE9F23D16A}" srcId="{42829420-6DBC-4345-8A54-6EA5DA041A59}" destId="{48FE9EFF-E292-4293-8C1A-AF7818D81917}" srcOrd="3" destOrd="0" parTransId="{8FDB377B-DB81-4D52-9C2C-722EE9DDB40F}" sibTransId="{D63AA8DE-4347-488D-8780-770D26443C74}"/>
    <dgm:cxn modelId="{1872D718-9ACD-4E80-9924-EE0FD6F86283}" srcId="{42829420-6DBC-4345-8A54-6EA5DA041A59}" destId="{828FBACD-517B-43C9-94B5-9A3AFC30228C}" srcOrd="1" destOrd="0" parTransId="{2EBD2C6B-D88E-412B-8EA2-7417D840397C}" sibTransId="{0995D9E0-94C8-48B2-BF56-87D05A1DD68D}"/>
    <dgm:cxn modelId="{97470022-2BBC-41C4-87A4-B551A1AC912A}" type="presOf" srcId="{48FE9EFF-E292-4293-8C1A-AF7818D81917}" destId="{939E3761-70C2-4496-BA94-3A3A8409FE54}" srcOrd="0" destOrd="0" presId="urn:microsoft.com/office/officeart/2005/8/layout/vList3"/>
    <dgm:cxn modelId="{95344443-6C5E-4CA3-8AB9-9C57BAAEE09F}" srcId="{42829420-6DBC-4345-8A54-6EA5DA041A59}" destId="{A6AB4217-1CA9-4130-82DC-488E77C6086E}" srcOrd="0" destOrd="0" parTransId="{BE549E7B-DF77-4D26-B1CF-4EA8D6700892}" sibTransId="{4CCC44BE-765D-4DB8-8B8E-B1C824F49E7F}"/>
    <dgm:cxn modelId="{7D26F77B-A3B1-40A9-A12F-09611E15859A}" srcId="{42829420-6DBC-4345-8A54-6EA5DA041A59}" destId="{AA059806-05EF-4943-AB8B-06E32321826A}" srcOrd="2" destOrd="0" parTransId="{835BEEE3-28FA-425F-9F42-5F020094FAC2}" sibTransId="{7D1647F1-D582-4FF4-A92B-1625A2A04131}"/>
    <dgm:cxn modelId="{948EEB89-7ACB-4DA6-B995-1C1E8EBC220F}" type="presOf" srcId="{42829420-6DBC-4345-8A54-6EA5DA041A59}" destId="{EEEA822B-C48E-47CA-B910-F34F77A06071}" srcOrd="0" destOrd="0" presId="urn:microsoft.com/office/officeart/2005/8/layout/vList3"/>
    <dgm:cxn modelId="{C47E189F-0872-41CA-A7C4-FF77AC34D4EE}" type="presOf" srcId="{828FBACD-517B-43C9-94B5-9A3AFC30228C}" destId="{5812E6CB-2474-46BA-BF76-36170889009E}" srcOrd="0" destOrd="0" presId="urn:microsoft.com/office/officeart/2005/8/layout/vList3"/>
    <dgm:cxn modelId="{76BFDEA8-C9E5-46AA-82A0-693DE55F5F9D}" type="presOf" srcId="{AA059806-05EF-4943-AB8B-06E32321826A}" destId="{78076E0B-CD2C-4984-BF90-0ED1E7D8A7D3}" srcOrd="0" destOrd="0" presId="urn:microsoft.com/office/officeart/2005/8/layout/vList3"/>
    <dgm:cxn modelId="{A2AC1EEF-DA6D-4C15-9B3E-458F1219B293}" type="presOf" srcId="{A6AB4217-1CA9-4130-82DC-488E77C6086E}" destId="{BE7666BF-9374-40A1-AFEC-F385E0A740DB}" srcOrd="0" destOrd="0" presId="urn:microsoft.com/office/officeart/2005/8/layout/vList3"/>
    <dgm:cxn modelId="{8C182849-9D6A-478D-9A48-F663557AAC5E}" type="presParOf" srcId="{EEEA822B-C48E-47CA-B910-F34F77A06071}" destId="{F4E93C67-B36C-4B87-8792-5F69D5A4E723}" srcOrd="0" destOrd="0" presId="urn:microsoft.com/office/officeart/2005/8/layout/vList3"/>
    <dgm:cxn modelId="{92025F91-8292-4159-9E76-2F764B3A6F4E}" type="presParOf" srcId="{F4E93C67-B36C-4B87-8792-5F69D5A4E723}" destId="{57BEEE7D-695A-4CAE-AB55-7B5E69FBFC05}" srcOrd="0" destOrd="0" presId="urn:microsoft.com/office/officeart/2005/8/layout/vList3"/>
    <dgm:cxn modelId="{A8379634-CA4F-4304-9711-4CF0DD8F0558}" type="presParOf" srcId="{F4E93C67-B36C-4B87-8792-5F69D5A4E723}" destId="{BE7666BF-9374-40A1-AFEC-F385E0A740DB}" srcOrd="1" destOrd="0" presId="urn:microsoft.com/office/officeart/2005/8/layout/vList3"/>
    <dgm:cxn modelId="{B6D219CA-F063-48D9-93FC-27B4BB037D5B}" type="presParOf" srcId="{EEEA822B-C48E-47CA-B910-F34F77A06071}" destId="{DB62D1CF-C142-48A1-A330-4A8EBE3858C2}" srcOrd="1" destOrd="0" presId="urn:microsoft.com/office/officeart/2005/8/layout/vList3"/>
    <dgm:cxn modelId="{7C55055C-388A-4029-BB99-5F9BB2235EDC}" type="presParOf" srcId="{EEEA822B-C48E-47CA-B910-F34F77A06071}" destId="{33963473-21DB-49C5-B028-96D4E38A22FD}" srcOrd="2" destOrd="0" presId="urn:microsoft.com/office/officeart/2005/8/layout/vList3"/>
    <dgm:cxn modelId="{76D18207-7854-4EC6-B39F-808E8ECAF9D4}" type="presParOf" srcId="{33963473-21DB-49C5-B028-96D4E38A22FD}" destId="{6AE0D78D-A9E3-4B9B-9974-B79B9D211969}" srcOrd="0" destOrd="0" presId="urn:microsoft.com/office/officeart/2005/8/layout/vList3"/>
    <dgm:cxn modelId="{9F66508A-5B08-42DF-A558-97743764824C}" type="presParOf" srcId="{33963473-21DB-49C5-B028-96D4E38A22FD}" destId="{5812E6CB-2474-46BA-BF76-36170889009E}" srcOrd="1" destOrd="0" presId="urn:microsoft.com/office/officeart/2005/8/layout/vList3"/>
    <dgm:cxn modelId="{9A9C81B1-B8E0-4351-8C65-5851B3079EE6}" type="presParOf" srcId="{EEEA822B-C48E-47CA-B910-F34F77A06071}" destId="{9B2FF522-4043-48CC-8E22-FFA1C1AF46A7}" srcOrd="3" destOrd="0" presId="urn:microsoft.com/office/officeart/2005/8/layout/vList3"/>
    <dgm:cxn modelId="{C082F8E4-1637-432A-89A4-B17CCF89BA1B}" type="presParOf" srcId="{EEEA822B-C48E-47CA-B910-F34F77A06071}" destId="{1F180017-3351-4E86-A874-A2149810965D}" srcOrd="4" destOrd="0" presId="urn:microsoft.com/office/officeart/2005/8/layout/vList3"/>
    <dgm:cxn modelId="{9B09D6F6-C0A5-4802-B0AD-8E2ED95377A6}" type="presParOf" srcId="{1F180017-3351-4E86-A874-A2149810965D}" destId="{6A4E25B3-25E3-4357-AF0C-AE02797E51B6}" srcOrd="0" destOrd="0" presId="urn:microsoft.com/office/officeart/2005/8/layout/vList3"/>
    <dgm:cxn modelId="{315D7DCC-01DD-43C8-B5A4-A29430933801}" type="presParOf" srcId="{1F180017-3351-4E86-A874-A2149810965D}" destId="{78076E0B-CD2C-4984-BF90-0ED1E7D8A7D3}" srcOrd="1" destOrd="0" presId="urn:microsoft.com/office/officeart/2005/8/layout/vList3"/>
    <dgm:cxn modelId="{31500D6D-47B3-445E-8070-AA2CA55EF1B2}" type="presParOf" srcId="{EEEA822B-C48E-47CA-B910-F34F77A06071}" destId="{AC37E9A1-ED6A-465D-A677-392240BCFADB}" srcOrd="5" destOrd="0" presId="urn:microsoft.com/office/officeart/2005/8/layout/vList3"/>
    <dgm:cxn modelId="{93675265-37BB-4026-A316-05CE18459324}" type="presParOf" srcId="{EEEA822B-C48E-47CA-B910-F34F77A06071}" destId="{F02B676A-5B2E-45DA-ADBC-4ECEC4DCAA36}" srcOrd="6" destOrd="0" presId="urn:microsoft.com/office/officeart/2005/8/layout/vList3"/>
    <dgm:cxn modelId="{DD7715E8-55EE-4D27-9264-A93A7980FE6E}" type="presParOf" srcId="{F02B676A-5B2E-45DA-ADBC-4ECEC4DCAA36}" destId="{0DDBC927-5C9B-4516-9DB5-7101E095B3FB}" srcOrd="0" destOrd="0" presId="urn:microsoft.com/office/officeart/2005/8/layout/vList3"/>
    <dgm:cxn modelId="{A704CBDF-8F5D-45BC-830D-3A26D81D2011}" type="presParOf" srcId="{F02B676A-5B2E-45DA-ADBC-4ECEC4DCAA36}" destId="{939E3761-70C2-4496-BA94-3A3A8409FE5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FC2F62-2F4E-4014-B9BB-025EEF0B827E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39B1431-907D-49E5-A9A9-2DAF57229CED}">
      <dgm:prSet/>
      <dgm:spPr/>
      <dgm:t>
        <a:bodyPr/>
        <a:lstStyle/>
        <a:p>
          <a:r>
            <a:rPr lang="en-US" dirty="0"/>
            <a:t>It is common after many viral infections</a:t>
          </a:r>
        </a:p>
      </dgm:t>
    </dgm:pt>
    <dgm:pt modelId="{2CB3BD9D-1DBE-4B1A-BB1C-11844308A2BA}" type="parTrans" cxnId="{BA08C338-4903-4122-A09D-68DF62B309CD}">
      <dgm:prSet/>
      <dgm:spPr/>
      <dgm:t>
        <a:bodyPr/>
        <a:lstStyle/>
        <a:p>
          <a:endParaRPr lang="en-US"/>
        </a:p>
      </dgm:t>
    </dgm:pt>
    <dgm:pt modelId="{3714E87E-5D78-4249-9BA4-7DFE4E525B39}" type="sibTrans" cxnId="{BA08C338-4903-4122-A09D-68DF62B309CD}">
      <dgm:prSet/>
      <dgm:spPr/>
      <dgm:t>
        <a:bodyPr/>
        <a:lstStyle/>
        <a:p>
          <a:endParaRPr lang="en-US"/>
        </a:p>
      </dgm:t>
    </dgm:pt>
    <dgm:pt modelId="{6D183645-7895-45F9-8971-99A77C74EAA8}">
      <dgm:prSet/>
      <dgm:spPr/>
      <dgm:t>
        <a:bodyPr/>
        <a:lstStyle/>
        <a:p>
          <a:r>
            <a:rPr lang="en-US" dirty="0"/>
            <a:t>Common symptoms; cough, wheezing and chest tightness</a:t>
          </a:r>
        </a:p>
      </dgm:t>
    </dgm:pt>
    <dgm:pt modelId="{0E55295A-79FC-4A1E-8B6A-0C8E838CAB11}" type="parTrans" cxnId="{7AECCA47-C6B3-4112-92A6-A8B9ED3FDE3F}">
      <dgm:prSet/>
      <dgm:spPr/>
      <dgm:t>
        <a:bodyPr/>
        <a:lstStyle/>
        <a:p>
          <a:endParaRPr lang="en-US"/>
        </a:p>
      </dgm:t>
    </dgm:pt>
    <dgm:pt modelId="{1076EFEB-0041-43C2-882C-BBCF5772306A}" type="sibTrans" cxnId="{7AECCA47-C6B3-4112-92A6-A8B9ED3FDE3F}">
      <dgm:prSet/>
      <dgm:spPr/>
      <dgm:t>
        <a:bodyPr/>
        <a:lstStyle/>
        <a:p>
          <a:endParaRPr lang="en-US"/>
        </a:p>
      </dgm:t>
    </dgm:pt>
    <dgm:pt modelId="{CC60BC7A-EF38-490A-B983-58B7C523DD7B}">
      <dgm:prSet/>
      <dgm:spPr/>
      <dgm:t>
        <a:bodyPr/>
        <a:lstStyle/>
        <a:p>
          <a:r>
            <a:rPr lang="en-US" dirty="0"/>
            <a:t>Three groups of patients</a:t>
          </a:r>
        </a:p>
      </dgm:t>
    </dgm:pt>
    <dgm:pt modelId="{449EDCE7-D4EA-482A-BB43-F214B05EAD6B}" type="parTrans" cxnId="{B976BBCF-8D9F-46E7-817A-79B588D9E8A7}">
      <dgm:prSet/>
      <dgm:spPr/>
      <dgm:t>
        <a:bodyPr/>
        <a:lstStyle/>
        <a:p>
          <a:endParaRPr lang="en-US"/>
        </a:p>
      </dgm:t>
    </dgm:pt>
    <dgm:pt modelId="{EF8A469F-4F05-4DAD-9DB8-8F26EDACCCD9}" type="sibTrans" cxnId="{B976BBCF-8D9F-46E7-817A-79B588D9E8A7}">
      <dgm:prSet/>
      <dgm:spPr/>
      <dgm:t>
        <a:bodyPr/>
        <a:lstStyle/>
        <a:p>
          <a:endParaRPr lang="en-US"/>
        </a:p>
      </dgm:t>
    </dgm:pt>
    <dgm:pt modelId="{E55D501F-424B-406C-B178-232D3D39DFE1}">
      <dgm:prSet/>
      <dgm:spPr/>
      <dgm:t>
        <a:bodyPr/>
        <a:lstStyle/>
        <a:p>
          <a:r>
            <a:rPr lang="en-US" dirty="0"/>
            <a:t>	* Never had asthma and no risk for asthma </a:t>
          </a:r>
        </a:p>
      </dgm:t>
    </dgm:pt>
    <dgm:pt modelId="{CBD681A2-1346-4A82-881C-2074824AA313}" type="parTrans" cxnId="{FF7D239D-5F79-4F32-B040-35F964195D79}">
      <dgm:prSet/>
      <dgm:spPr/>
      <dgm:t>
        <a:bodyPr/>
        <a:lstStyle/>
        <a:p>
          <a:endParaRPr lang="en-US"/>
        </a:p>
      </dgm:t>
    </dgm:pt>
    <dgm:pt modelId="{FFB227FF-AD6C-4035-9852-95857415A185}" type="sibTrans" cxnId="{FF7D239D-5F79-4F32-B040-35F964195D79}">
      <dgm:prSet/>
      <dgm:spPr/>
      <dgm:t>
        <a:bodyPr/>
        <a:lstStyle/>
        <a:p>
          <a:endParaRPr lang="en-US"/>
        </a:p>
      </dgm:t>
    </dgm:pt>
    <dgm:pt modelId="{94208727-7548-4964-9EC2-334B5991380C}">
      <dgm:prSet/>
      <dgm:spPr/>
      <dgm:t>
        <a:bodyPr/>
        <a:lstStyle/>
        <a:p>
          <a:r>
            <a:rPr lang="en-US" dirty="0"/>
            <a:t>	* No asthma but at risk for asthma</a:t>
          </a:r>
        </a:p>
      </dgm:t>
    </dgm:pt>
    <dgm:pt modelId="{4FCDC0AD-C9B5-4DD6-A209-DB7A8431FE5A}" type="parTrans" cxnId="{EA985240-4EC5-4FD1-8F5D-278FDF49126A}">
      <dgm:prSet/>
      <dgm:spPr/>
      <dgm:t>
        <a:bodyPr/>
        <a:lstStyle/>
        <a:p>
          <a:endParaRPr lang="en-US"/>
        </a:p>
      </dgm:t>
    </dgm:pt>
    <dgm:pt modelId="{424C454A-3299-4A95-A5C6-039FF0C0E725}" type="sibTrans" cxnId="{EA985240-4EC5-4FD1-8F5D-278FDF49126A}">
      <dgm:prSet/>
      <dgm:spPr/>
      <dgm:t>
        <a:bodyPr/>
        <a:lstStyle/>
        <a:p>
          <a:endParaRPr lang="en-US"/>
        </a:p>
      </dgm:t>
    </dgm:pt>
    <dgm:pt modelId="{29883264-786F-416F-BD24-4480027E6CD0}">
      <dgm:prSet/>
      <dgm:spPr/>
      <dgm:t>
        <a:bodyPr/>
        <a:lstStyle/>
        <a:p>
          <a:r>
            <a:rPr lang="en-US" dirty="0"/>
            <a:t>	* Known asthma with worsening symptoms</a:t>
          </a:r>
        </a:p>
      </dgm:t>
    </dgm:pt>
    <dgm:pt modelId="{39940259-CDCA-4FB3-A3D7-8846FBEFAC53}" type="parTrans" cxnId="{A53A7DCF-6C42-47AD-8CDB-9A88A89C4AAC}">
      <dgm:prSet/>
      <dgm:spPr/>
      <dgm:t>
        <a:bodyPr/>
        <a:lstStyle/>
        <a:p>
          <a:endParaRPr lang="en-US"/>
        </a:p>
      </dgm:t>
    </dgm:pt>
    <dgm:pt modelId="{37200024-9F19-4011-A8A6-F49EFC7AA0C4}" type="sibTrans" cxnId="{A53A7DCF-6C42-47AD-8CDB-9A88A89C4AAC}">
      <dgm:prSet/>
      <dgm:spPr/>
      <dgm:t>
        <a:bodyPr/>
        <a:lstStyle/>
        <a:p>
          <a:endParaRPr lang="en-US"/>
        </a:p>
      </dgm:t>
    </dgm:pt>
    <dgm:pt modelId="{5C84CB9C-B675-475D-8257-2010107A3221}" type="pres">
      <dgm:prSet presAssocID="{96FC2F62-2F4E-4014-B9BB-025EEF0B827E}" presName="linear" presStyleCnt="0">
        <dgm:presLayoutVars>
          <dgm:animLvl val="lvl"/>
          <dgm:resizeHandles val="exact"/>
        </dgm:presLayoutVars>
      </dgm:prSet>
      <dgm:spPr/>
    </dgm:pt>
    <dgm:pt modelId="{757E87FB-9B8C-4416-A2D6-634189DD69E5}" type="pres">
      <dgm:prSet presAssocID="{D39B1431-907D-49E5-A9A9-2DAF57229CED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1D6EA288-C128-4DFB-9A5E-FC7C8D5062D6}" type="pres">
      <dgm:prSet presAssocID="{3714E87E-5D78-4249-9BA4-7DFE4E525B39}" presName="spacer" presStyleCnt="0"/>
      <dgm:spPr/>
    </dgm:pt>
    <dgm:pt modelId="{623C3B04-7F41-4FF8-B058-A0475239F080}" type="pres">
      <dgm:prSet presAssocID="{6D183645-7895-45F9-8971-99A77C74EAA8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9C5C0ED8-67FD-4418-8C2E-63D0A429CE1F}" type="pres">
      <dgm:prSet presAssocID="{1076EFEB-0041-43C2-882C-BBCF5772306A}" presName="spacer" presStyleCnt="0"/>
      <dgm:spPr/>
    </dgm:pt>
    <dgm:pt modelId="{B57BAB23-6126-445E-BAA7-7A77F2C15EF0}" type="pres">
      <dgm:prSet presAssocID="{CC60BC7A-EF38-490A-B983-58B7C523DD7B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85DE37F0-24CD-432D-9B43-0CC2EF6833CE}" type="pres">
      <dgm:prSet presAssocID="{EF8A469F-4F05-4DAD-9DB8-8F26EDACCCD9}" presName="spacer" presStyleCnt="0"/>
      <dgm:spPr/>
    </dgm:pt>
    <dgm:pt modelId="{41BF7F40-D1A8-4DFB-B2EF-1BBA1DC797B9}" type="pres">
      <dgm:prSet presAssocID="{E55D501F-424B-406C-B178-232D3D39DFE1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24B67D82-8A01-40EB-B98B-E8E72B02522A}" type="pres">
      <dgm:prSet presAssocID="{FFB227FF-AD6C-4035-9852-95857415A185}" presName="spacer" presStyleCnt="0"/>
      <dgm:spPr/>
    </dgm:pt>
    <dgm:pt modelId="{E7A08B9D-657F-41BF-B271-D59E4EB599F4}" type="pres">
      <dgm:prSet presAssocID="{94208727-7548-4964-9EC2-334B5991380C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8A0DFA74-F56F-4F19-82AC-58660995D518}" type="pres">
      <dgm:prSet presAssocID="{424C454A-3299-4A95-A5C6-039FF0C0E725}" presName="spacer" presStyleCnt="0"/>
      <dgm:spPr/>
    </dgm:pt>
    <dgm:pt modelId="{ECC01438-607A-4714-AC15-FB72C81066A4}" type="pres">
      <dgm:prSet presAssocID="{29883264-786F-416F-BD24-4480027E6CD0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BA08C338-4903-4122-A09D-68DF62B309CD}" srcId="{96FC2F62-2F4E-4014-B9BB-025EEF0B827E}" destId="{D39B1431-907D-49E5-A9A9-2DAF57229CED}" srcOrd="0" destOrd="0" parTransId="{2CB3BD9D-1DBE-4B1A-BB1C-11844308A2BA}" sibTransId="{3714E87E-5D78-4249-9BA4-7DFE4E525B39}"/>
    <dgm:cxn modelId="{EA985240-4EC5-4FD1-8F5D-278FDF49126A}" srcId="{96FC2F62-2F4E-4014-B9BB-025EEF0B827E}" destId="{94208727-7548-4964-9EC2-334B5991380C}" srcOrd="4" destOrd="0" parTransId="{4FCDC0AD-C9B5-4DD6-A209-DB7A8431FE5A}" sibTransId="{424C454A-3299-4A95-A5C6-039FF0C0E725}"/>
    <dgm:cxn modelId="{07A82743-3B02-4DE0-8832-A72C07F782CB}" type="presOf" srcId="{E55D501F-424B-406C-B178-232D3D39DFE1}" destId="{41BF7F40-D1A8-4DFB-B2EF-1BBA1DC797B9}" srcOrd="0" destOrd="0" presId="urn:microsoft.com/office/officeart/2005/8/layout/vList2"/>
    <dgm:cxn modelId="{7AECCA47-C6B3-4112-92A6-A8B9ED3FDE3F}" srcId="{96FC2F62-2F4E-4014-B9BB-025EEF0B827E}" destId="{6D183645-7895-45F9-8971-99A77C74EAA8}" srcOrd="1" destOrd="0" parTransId="{0E55295A-79FC-4A1E-8B6A-0C8E838CAB11}" sibTransId="{1076EFEB-0041-43C2-882C-BBCF5772306A}"/>
    <dgm:cxn modelId="{9BBC4D6B-9CC4-4738-A3E1-BB03A6588B14}" type="presOf" srcId="{96FC2F62-2F4E-4014-B9BB-025EEF0B827E}" destId="{5C84CB9C-B675-475D-8257-2010107A3221}" srcOrd="0" destOrd="0" presId="urn:microsoft.com/office/officeart/2005/8/layout/vList2"/>
    <dgm:cxn modelId="{8B715A93-D661-4054-BE1E-A8FA6C0111A8}" type="presOf" srcId="{D39B1431-907D-49E5-A9A9-2DAF57229CED}" destId="{757E87FB-9B8C-4416-A2D6-634189DD69E5}" srcOrd="0" destOrd="0" presId="urn:microsoft.com/office/officeart/2005/8/layout/vList2"/>
    <dgm:cxn modelId="{FF7D239D-5F79-4F32-B040-35F964195D79}" srcId="{96FC2F62-2F4E-4014-B9BB-025EEF0B827E}" destId="{E55D501F-424B-406C-B178-232D3D39DFE1}" srcOrd="3" destOrd="0" parTransId="{CBD681A2-1346-4A82-881C-2074824AA313}" sibTransId="{FFB227FF-AD6C-4035-9852-95857415A185}"/>
    <dgm:cxn modelId="{FF8BD2AE-4463-46DD-8741-1DDE18D87D9A}" type="presOf" srcId="{CC60BC7A-EF38-490A-B983-58B7C523DD7B}" destId="{B57BAB23-6126-445E-BAA7-7A77F2C15EF0}" srcOrd="0" destOrd="0" presId="urn:microsoft.com/office/officeart/2005/8/layout/vList2"/>
    <dgm:cxn modelId="{DE0E9DCC-C0DF-4924-A10E-0CC3D271AC37}" type="presOf" srcId="{29883264-786F-416F-BD24-4480027E6CD0}" destId="{ECC01438-607A-4714-AC15-FB72C81066A4}" srcOrd="0" destOrd="0" presId="urn:microsoft.com/office/officeart/2005/8/layout/vList2"/>
    <dgm:cxn modelId="{A53A7DCF-6C42-47AD-8CDB-9A88A89C4AAC}" srcId="{96FC2F62-2F4E-4014-B9BB-025EEF0B827E}" destId="{29883264-786F-416F-BD24-4480027E6CD0}" srcOrd="5" destOrd="0" parTransId="{39940259-CDCA-4FB3-A3D7-8846FBEFAC53}" sibTransId="{37200024-9F19-4011-A8A6-F49EFC7AA0C4}"/>
    <dgm:cxn modelId="{B976BBCF-8D9F-46E7-817A-79B588D9E8A7}" srcId="{96FC2F62-2F4E-4014-B9BB-025EEF0B827E}" destId="{CC60BC7A-EF38-490A-B983-58B7C523DD7B}" srcOrd="2" destOrd="0" parTransId="{449EDCE7-D4EA-482A-BB43-F214B05EAD6B}" sibTransId="{EF8A469F-4F05-4DAD-9DB8-8F26EDACCCD9}"/>
    <dgm:cxn modelId="{A41B7CDD-7CA0-4689-94E6-D32E32174F48}" type="presOf" srcId="{6D183645-7895-45F9-8971-99A77C74EAA8}" destId="{623C3B04-7F41-4FF8-B058-A0475239F080}" srcOrd="0" destOrd="0" presId="urn:microsoft.com/office/officeart/2005/8/layout/vList2"/>
    <dgm:cxn modelId="{C89FD9FE-8433-4DE6-9A76-A6200E49CC1A}" type="presOf" srcId="{94208727-7548-4964-9EC2-334B5991380C}" destId="{E7A08B9D-657F-41BF-B271-D59E4EB599F4}" srcOrd="0" destOrd="0" presId="urn:microsoft.com/office/officeart/2005/8/layout/vList2"/>
    <dgm:cxn modelId="{DFF475E9-296F-485C-94C5-EBD896975218}" type="presParOf" srcId="{5C84CB9C-B675-475D-8257-2010107A3221}" destId="{757E87FB-9B8C-4416-A2D6-634189DD69E5}" srcOrd="0" destOrd="0" presId="urn:microsoft.com/office/officeart/2005/8/layout/vList2"/>
    <dgm:cxn modelId="{30C43BF2-D204-432C-A570-4A49BE765540}" type="presParOf" srcId="{5C84CB9C-B675-475D-8257-2010107A3221}" destId="{1D6EA288-C128-4DFB-9A5E-FC7C8D5062D6}" srcOrd="1" destOrd="0" presId="urn:microsoft.com/office/officeart/2005/8/layout/vList2"/>
    <dgm:cxn modelId="{6FAFA328-E388-49C4-AA04-3701DE8FAEEA}" type="presParOf" srcId="{5C84CB9C-B675-475D-8257-2010107A3221}" destId="{623C3B04-7F41-4FF8-B058-A0475239F080}" srcOrd="2" destOrd="0" presId="urn:microsoft.com/office/officeart/2005/8/layout/vList2"/>
    <dgm:cxn modelId="{5207FD62-EBAA-426D-BC75-3976318DCD63}" type="presParOf" srcId="{5C84CB9C-B675-475D-8257-2010107A3221}" destId="{9C5C0ED8-67FD-4418-8C2E-63D0A429CE1F}" srcOrd="3" destOrd="0" presId="urn:microsoft.com/office/officeart/2005/8/layout/vList2"/>
    <dgm:cxn modelId="{56011C37-7A2E-4A29-859D-067ECF127C78}" type="presParOf" srcId="{5C84CB9C-B675-475D-8257-2010107A3221}" destId="{B57BAB23-6126-445E-BAA7-7A77F2C15EF0}" srcOrd="4" destOrd="0" presId="urn:microsoft.com/office/officeart/2005/8/layout/vList2"/>
    <dgm:cxn modelId="{07EC2245-EA6A-4134-A725-910C481F412F}" type="presParOf" srcId="{5C84CB9C-B675-475D-8257-2010107A3221}" destId="{85DE37F0-24CD-432D-9B43-0CC2EF6833CE}" srcOrd="5" destOrd="0" presId="urn:microsoft.com/office/officeart/2005/8/layout/vList2"/>
    <dgm:cxn modelId="{0122DE44-8002-4AB3-9188-14424DC67519}" type="presParOf" srcId="{5C84CB9C-B675-475D-8257-2010107A3221}" destId="{41BF7F40-D1A8-4DFB-B2EF-1BBA1DC797B9}" srcOrd="6" destOrd="0" presId="urn:microsoft.com/office/officeart/2005/8/layout/vList2"/>
    <dgm:cxn modelId="{8E52178D-DB59-402A-B405-B60E1BE98CA1}" type="presParOf" srcId="{5C84CB9C-B675-475D-8257-2010107A3221}" destId="{24B67D82-8A01-40EB-B98B-E8E72B02522A}" srcOrd="7" destOrd="0" presId="urn:microsoft.com/office/officeart/2005/8/layout/vList2"/>
    <dgm:cxn modelId="{25F9B8DD-89ED-4D34-AF4A-61F6AD11FF7E}" type="presParOf" srcId="{5C84CB9C-B675-475D-8257-2010107A3221}" destId="{E7A08B9D-657F-41BF-B271-D59E4EB599F4}" srcOrd="8" destOrd="0" presId="urn:microsoft.com/office/officeart/2005/8/layout/vList2"/>
    <dgm:cxn modelId="{E58443D7-6391-4B4F-B82A-37FEFD981643}" type="presParOf" srcId="{5C84CB9C-B675-475D-8257-2010107A3221}" destId="{8A0DFA74-F56F-4F19-82AC-58660995D518}" srcOrd="9" destOrd="0" presId="urn:microsoft.com/office/officeart/2005/8/layout/vList2"/>
    <dgm:cxn modelId="{543946A8-94BB-453B-8BAA-110ED3489894}" type="presParOf" srcId="{5C84CB9C-B675-475D-8257-2010107A3221}" destId="{ECC01438-607A-4714-AC15-FB72C81066A4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8FA6E9C-6CD0-4BE5-8089-0B1DDAB830B3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B6EB950-9A69-47D0-92DC-72A4C8FD67B3}">
      <dgm:prSet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r>
            <a:rPr lang="en-US" b="1" dirty="0"/>
            <a:t>Airway Inflammation</a:t>
          </a:r>
          <a:endParaRPr lang="en-US" dirty="0"/>
        </a:p>
      </dgm:t>
    </dgm:pt>
    <dgm:pt modelId="{F95F90E5-C1DC-42EC-85A5-564FAA0AC0BE}" type="parTrans" cxnId="{62D8FDF6-30AE-4627-861A-ED049EB0F5D8}">
      <dgm:prSet/>
      <dgm:spPr/>
      <dgm:t>
        <a:bodyPr/>
        <a:lstStyle/>
        <a:p>
          <a:endParaRPr lang="en-US"/>
        </a:p>
      </dgm:t>
    </dgm:pt>
    <dgm:pt modelId="{BB8F022E-1DE7-468D-8239-E4B6CDE8ACC5}" type="sibTrans" cxnId="{62D8FDF6-30AE-4627-861A-ED049EB0F5D8}">
      <dgm:prSet/>
      <dgm:spPr/>
      <dgm:t>
        <a:bodyPr/>
        <a:lstStyle/>
        <a:p>
          <a:endParaRPr lang="en-US"/>
        </a:p>
      </dgm:t>
    </dgm:pt>
    <dgm:pt modelId="{CDAEBA73-120D-4B0F-BAA4-D3F90AE8C973}" type="pres">
      <dgm:prSet presAssocID="{48FA6E9C-6CD0-4BE5-8089-0B1DDAB830B3}" presName="linearFlow" presStyleCnt="0">
        <dgm:presLayoutVars>
          <dgm:dir/>
          <dgm:resizeHandles val="exact"/>
        </dgm:presLayoutVars>
      </dgm:prSet>
      <dgm:spPr/>
    </dgm:pt>
    <dgm:pt modelId="{EC20CDB1-3266-4F68-9906-458AFDB1FA49}" type="pres">
      <dgm:prSet presAssocID="{FB6EB950-9A69-47D0-92DC-72A4C8FD67B3}" presName="composite" presStyleCnt="0"/>
      <dgm:spPr/>
    </dgm:pt>
    <dgm:pt modelId="{C7D7BDC7-D252-48F0-ADED-5C46F154D8ED}" type="pres">
      <dgm:prSet presAssocID="{FB6EB950-9A69-47D0-92DC-72A4C8FD67B3}" presName="imgShp" presStyleLbl="fgImgPlace1" presStyleIdx="0" presStyleCnt="1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5DF4CE6B-DFDB-4B0D-84D8-D484B2FBA67A}" type="pres">
      <dgm:prSet presAssocID="{FB6EB950-9A69-47D0-92DC-72A4C8FD67B3}" presName="txShp" presStyleLbl="node1" presStyleIdx="0" presStyleCnt="1">
        <dgm:presLayoutVars>
          <dgm:bulletEnabled val="1"/>
        </dgm:presLayoutVars>
      </dgm:prSet>
      <dgm:spPr/>
    </dgm:pt>
  </dgm:ptLst>
  <dgm:cxnLst>
    <dgm:cxn modelId="{102A1215-D61C-442A-B3B4-20A4FCED0283}" type="presOf" srcId="{48FA6E9C-6CD0-4BE5-8089-0B1DDAB830B3}" destId="{CDAEBA73-120D-4B0F-BAA4-D3F90AE8C973}" srcOrd="0" destOrd="0" presId="urn:microsoft.com/office/officeart/2005/8/layout/vList3"/>
    <dgm:cxn modelId="{597B2E83-5029-4C0D-AEE1-00CF31192ECF}" type="presOf" srcId="{FB6EB950-9A69-47D0-92DC-72A4C8FD67B3}" destId="{5DF4CE6B-DFDB-4B0D-84D8-D484B2FBA67A}" srcOrd="0" destOrd="0" presId="urn:microsoft.com/office/officeart/2005/8/layout/vList3"/>
    <dgm:cxn modelId="{62D8FDF6-30AE-4627-861A-ED049EB0F5D8}" srcId="{48FA6E9C-6CD0-4BE5-8089-0B1DDAB830B3}" destId="{FB6EB950-9A69-47D0-92DC-72A4C8FD67B3}" srcOrd="0" destOrd="0" parTransId="{F95F90E5-C1DC-42EC-85A5-564FAA0AC0BE}" sibTransId="{BB8F022E-1DE7-468D-8239-E4B6CDE8ACC5}"/>
    <dgm:cxn modelId="{201EB410-53DF-4576-8A8C-CDA44612E0A6}" type="presParOf" srcId="{CDAEBA73-120D-4B0F-BAA4-D3F90AE8C973}" destId="{EC20CDB1-3266-4F68-9906-458AFDB1FA49}" srcOrd="0" destOrd="0" presId="urn:microsoft.com/office/officeart/2005/8/layout/vList3"/>
    <dgm:cxn modelId="{C105D1B7-8192-4671-A62C-3FA0E7540611}" type="presParOf" srcId="{EC20CDB1-3266-4F68-9906-458AFDB1FA49}" destId="{C7D7BDC7-D252-48F0-ADED-5C46F154D8ED}" srcOrd="0" destOrd="0" presId="urn:microsoft.com/office/officeart/2005/8/layout/vList3"/>
    <dgm:cxn modelId="{6FA3268F-9936-44A9-BF33-918F5C2979E8}" type="presParOf" srcId="{EC20CDB1-3266-4F68-9906-458AFDB1FA49}" destId="{5DF4CE6B-DFDB-4B0D-84D8-D484B2FBA67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0D19E98-7B09-4C9C-8DAB-66FFE3B79BDC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EC69F42-71A3-4CC3-A487-E573D3F71438}">
      <dgm:prSet/>
      <dgm:spPr/>
      <dgm:t>
        <a:bodyPr/>
        <a:lstStyle/>
        <a:p>
          <a:r>
            <a:rPr lang="en-US"/>
            <a:t>Common in patients with COVID-19 pneumonia</a:t>
          </a:r>
        </a:p>
      </dgm:t>
    </dgm:pt>
    <dgm:pt modelId="{1977DEF0-775E-4F9F-A9ED-9553849EA266}" type="parTrans" cxnId="{458E4840-99C4-47E6-9CBF-512E49DE96B5}">
      <dgm:prSet/>
      <dgm:spPr/>
      <dgm:t>
        <a:bodyPr/>
        <a:lstStyle/>
        <a:p>
          <a:endParaRPr lang="en-US"/>
        </a:p>
      </dgm:t>
    </dgm:pt>
    <dgm:pt modelId="{DA7726B5-8BE4-4083-86A3-D55FEA42ECCE}" type="sibTrans" cxnId="{458E4840-99C4-47E6-9CBF-512E49DE96B5}">
      <dgm:prSet/>
      <dgm:spPr/>
      <dgm:t>
        <a:bodyPr/>
        <a:lstStyle/>
        <a:p>
          <a:endParaRPr lang="en-US"/>
        </a:p>
      </dgm:t>
    </dgm:pt>
    <dgm:pt modelId="{58559A5B-8A9B-4C2C-AA31-236EE74C184A}">
      <dgm:prSet/>
      <dgm:spPr/>
      <dgm:t>
        <a:bodyPr/>
        <a:lstStyle/>
        <a:p>
          <a:r>
            <a:rPr lang="en-US"/>
            <a:t>Most of the patients recover with time</a:t>
          </a:r>
        </a:p>
      </dgm:t>
    </dgm:pt>
    <dgm:pt modelId="{DA2EF1C2-9955-4687-B7BD-2929E3041B5E}" type="parTrans" cxnId="{2BEA4D71-469B-404F-AAAF-749A438A7185}">
      <dgm:prSet/>
      <dgm:spPr/>
      <dgm:t>
        <a:bodyPr/>
        <a:lstStyle/>
        <a:p>
          <a:endParaRPr lang="en-US"/>
        </a:p>
      </dgm:t>
    </dgm:pt>
    <dgm:pt modelId="{CE66FCFD-90E0-4011-AA56-938678E5E204}" type="sibTrans" cxnId="{2BEA4D71-469B-404F-AAAF-749A438A7185}">
      <dgm:prSet/>
      <dgm:spPr/>
      <dgm:t>
        <a:bodyPr/>
        <a:lstStyle/>
        <a:p>
          <a:endParaRPr lang="en-US"/>
        </a:p>
      </dgm:t>
    </dgm:pt>
    <dgm:pt modelId="{908E9FB1-E8A8-4694-804A-67F1875C2856}">
      <dgm:prSet/>
      <dgm:spPr/>
      <dgm:t>
        <a:bodyPr/>
        <a:lstStyle/>
        <a:p>
          <a:r>
            <a:rPr lang="en-US" dirty="0"/>
            <a:t>Some patients develop permanent scarring</a:t>
          </a:r>
        </a:p>
      </dgm:t>
    </dgm:pt>
    <dgm:pt modelId="{400117DA-76EB-4B29-9A3F-51957BE6E5AA}" type="parTrans" cxnId="{BFF91396-9984-43C7-8CF9-C08F908F81FE}">
      <dgm:prSet/>
      <dgm:spPr/>
      <dgm:t>
        <a:bodyPr/>
        <a:lstStyle/>
        <a:p>
          <a:endParaRPr lang="en-US"/>
        </a:p>
      </dgm:t>
    </dgm:pt>
    <dgm:pt modelId="{85287315-090D-4559-AFAF-5984BC8E331A}" type="sibTrans" cxnId="{BFF91396-9984-43C7-8CF9-C08F908F81FE}">
      <dgm:prSet/>
      <dgm:spPr/>
      <dgm:t>
        <a:bodyPr/>
        <a:lstStyle/>
        <a:p>
          <a:endParaRPr lang="en-US"/>
        </a:p>
      </dgm:t>
    </dgm:pt>
    <dgm:pt modelId="{5AB66775-8E3E-40EE-9017-4F6DB384F378}">
      <dgm:prSet/>
      <dgm:spPr/>
      <dgm:t>
        <a:bodyPr/>
        <a:lstStyle/>
        <a:p>
          <a:r>
            <a:rPr lang="en-US"/>
            <a:t>Degree of injury corresponds with amount of oxygen need</a:t>
          </a:r>
        </a:p>
      </dgm:t>
    </dgm:pt>
    <dgm:pt modelId="{74605A6B-9013-49A5-B4D8-CFA9DC16B566}" type="parTrans" cxnId="{076A2429-5190-40C1-B124-60EB5232B2DE}">
      <dgm:prSet/>
      <dgm:spPr/>
      <dgm:t>
        <a:bodyPr/>
        <a:lstStyle/>
        <a:p>
          <a:endParaRPr lang="en-US"/>
        </a:p>
      </dgm:t>
    </dgm:pt>
    <dgm:pt modelId="{0CAD5A5D-08EB-48D1-856E-A643FF1C8D47}" type="sibTrans" cxnId="{076A2429-5190-40C1-B124-60EB5232B2DE}">
      <dgm:prSet/>
      <dgm:spPr/>
      <dgm:t>
        <a:bodyPr/>
        <a:lstStyle/>
        <a:p>
          <a:endParaRPr lang="en-US"/>
        </a:p>
      </dgm:t>
    </dgm:pt>
    <dgm:pt modelId="{7F21FB29-DD8B-45D6-9E0C-64A4FC0C5FE4}" type="pres">
      <dgm:prSet presAssocID="{00D19E98-7B09-4C9C-8DAB-66FFE3B79BDC}" presName="linear" presStyleCnt="0">
        <dgm:presLayoutVars>
          <dgm:animLvl val="lvl"/>
          <dgm:resizeHandles val="exact"/>
        </dgm:presLayoutVars>
      </dgm:prSet>
      <dgm:spPr/>
    </dgm:pt>
    <dgm:pt modelId="{6893FD3D-6932-4A7A-9105-62CB0F47759D}" type="pres">
      <dgm:prSet presAssocID="{3EC69F42-71A3-4CC3-A487-E573D3F7143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0969010-E949-41AF-9DB4-FA920A0BBE28}" type="pres">
      <dgm:prSet presAssocID="{DA7726B5-8BE4-4083-86A3-D55FEA42ECCE}" presName="spacer" presStyleCnt="0"/>
      <dgm:spPr/>
    </dgm:pt>
    <dgm:pt modelId="{F05CAC16-DB41-4A30-8860-398F5462C374}" type="pres">
      <dgm:prSet presAssocID="{58559A5B-8A9B-4C2C-AA31-236EE74C184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750002C-CE46-4224-9CFD-27BA7A31B64F}" type="pres">
      <dgm:prSet presAssocID="{CE66FCFD-90E0-4011-AA56-938678E5E204}" presName="spacer" presStyleCnt="0"/>
      <dgm:spPr/>
    </dgm:pt>
    <dgm:pt modelId="{EA349DF5-2809-41D2-828B-CE2DD5D8EBB2}" type="pres">
      <dgm:prSet presAssocID="{908E9FB1-E8A8-4694-804A-67F1875C285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369B21E-9EBE-4C39-BC04-8719344880CF}" type="pres">
      <dgm:prSet presAssocID="{85287315-090D-4559-AFAF-5984BC8E331A}" presName="spacer" presStyleCnt="0"/>
      <dgm:spPr/>
    </dgm:pt>
    <dgm:pt modelId="{708AD2EE-086E-4D97-8C23-ED27969AB593}" type="pres">
      <dgm:prSet presAssocID="{5AB66775-8E3E-40EE-9017-4F6DB384F37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076A2429-5190-40C1-B124-60EB5232B2DE}" srcId="{00D19E98-7B09-4C9C-8DAB-66FFE3B79BDC}" destId="{5AB66775-8E3E-40EE-9017-4F6DB384F378}" srcOrd="3" destOrd="0" parTransId="{74605A6B-9013-49A5-B4D8-CFA9DC16B566}" sibTransId="{0CAD5A5D-08EB-48D1-856E-A643FF1C8D47}"/>
    <dgm:cxn modelId="{458E4840-99C4-47E6-9CBF-512E49DE96B5}" srcId="{00D19E98-7B09-4C9C-8DAB-66FFE3B79BDC}" destId="{3EC69F42-71A3-4CC3-A487-E573D3F71438}" srcOrd="0" destOrd="0" parTransId="{1977DEF0-775E-4F9F-A9ED-9553849EA266}" sibTransId="{DA7726B5-8BE4-4083-86A3-D55FEA42ECCE}"/>
    <dgm:cxn modelId="{C0D9954C-8111-453D-8096-8D0623EF8B0C}" type="presOf" srcId="{5AB66775-8E3E-40EE-9017-4F6DB384F378}" destId="{708AD2EE-086E-4D97-8C23-ED27969AB593}" srcOrd="0" destOrd="0" presId="urn:microsoft.com/office/officeart/2005/8/layout/vList2"/>
    <dgm:cxn modelId="{2BEA4D71-469B-404F-AAAF-749A438A7185}" srcId="{00D19E98-7B09-4C9C-8DAB-66FFE3B79BDC}" destId="{58559A5B-8A9B-4C2C-AA31-236EE74C184A}" srcOrd="1" destOrd="0" parTransId="{DA2EF1C2-9955-4687-B7BD-2929E3041B5E}" sibTransId="{CE66FCFD-90E0-4011-AA56-938678E5E204}"/>
    <dgm:cxn modelId="{ED7B7884-1BB3-437A-942E-A1183A7659E6}" type="presOf" srcId="{58559A5B-8A9B-4C2C-AA31-236EE74C184A}" destId="{F05CAC16-DB41-4A30-8860-398F5462C374}" srcOrd="0" destOrd="0" presId="urn:microsoft.com/office/officeart/2005/8/layout/vList2"/>
    <dgm:cxn modelId="{BFF91396-9984-43C7-8CF9-C08F908F81FE}" srcId="{00D19E98-7B09-4C9C-8DAB-66FFE3B79BDC}" destId="{908E9FB1-E8A8-4694-804A-67F1875C2856}" srcOrd="2" destOrd="0" parTransId="{400117DA-76EB-4B29-9A3F-51957BE6E5AA}" sibTransId="{85287315-090D-4559-AFAF-5984BC8E331A}"/>
    <dgm:cxn modelId="{8CB0B6A1-E814-4336-8201-8E90FE946556}" type="presOf" srcId="{3EC69F42-71A3-4CC3-A487-E573D3F71438}" destId="{6893FD3D-6932-4A7A-9105-62CB0F47759D}" srcOrd="0" destOrd="0" presId="urn:microsoft.com/office/officeart/2005/8/layout/vList2"/>
    <dgm:cxn modelId="{69EC1DB2-AE77-45A1-B13A-D835B7560BBD}" type="presOf" srcId="{00D19E98-7B09-4C9C-8DAB-66FFE3B79BDC}" destId="{7F21FB29-DD8B-45D6-9E0C-64A4FC0C5FE4}" srcOrd="0" destOrd="0" presId="urn:microsoft.com/office/officeart/2005/8/layout/vList2"/>
    <dgm:cxn modelId="{76A2FEF0-F973-4AD3-9D9C-99D9D37CD2F9}" type="presOf" srcId="{908E9FB1-E8A8-4694-804A-67F1875C2856}" destId="{EA349DF5-2809-41D2-828B-CE2DD5D8EBB2}" srcOrd="0" destOrd="0" presId="urn:microsoft.com/office/officeart/2005/8/layout/vList2"/>
    <dgm:cxn modelId="{E8669762-E84E-46BE-979C-F440260EFA9A}" type="presParOf" srcId="{7F21FB29-DD8B-45D6-9E0C-64A4FC0C5FE4}" destId="{6893FD3D-6932-4A7A-9105-62CB0F47759D}" srcOrd="0" destOrd="0" presId="urn:microsoft.com/office/officeart/2005/8/layout/vList2"/>
    <dgm:cxn modelId="{DD90EDC4-5127-4704-A3E8-B51662A07019}" type="presParOf" srcId="{7F21FB29-DD8B-45D6-9E0C-64A4FC0C5FE4}" destId="{10969010-E949-41AF-9DB4-FA920A0BBE28}" srcOrd="1" destOrd="0" presId="urn:microsoft.com/office/officeart/2005/8/layout/vList2"/>
    <dgm:cxn modelId="{B1AC58DD-9D86-4701-A201-F3B65EE46823}" type="presParOf" srcId="{7F21FB29-DD8B-45D6-9E0C-64A4FC0C5FE4}" destId="{F05CAC16-DB41-4A30-8860-398F5462C374}" srcOrd="2" destOrd="0" presId="urn:microsoft.com/office/officeart/2005/8/layout/vList2"/>
    <dgm:cxn modelId="{1B0AEA95-5C4E-4201-9225-F09670C024DB}" type="presParOf" srcId="{7F21FB29-DD8B-45D6-9E0C-64A4FC0C5FE4}" destId="{5750002C-CE46-4224-9CFD-27BA7A31B64F}" srcOrd="3" destOrd="0" presId="urn:microsoft.com/office/officeart/2005/8/layout/vList2"/>
    <dgm:cxn modelId="{827D4CB2-36CE-44E4-83D7-66325334CB47}" type="presParOf" srcId="{7F21FB29-DD8B-45D6-9E0C-64A4FC0C5FE4}" destId="{EA349DF5-2809-41D2-828B-CE2DD5D8EBB2}" srcOrd="4" destOrd="0" presId="urn:microsoft.com/office/officeart/2005/8/layout/vList2"/>
    <dgm:cxn modelId="{3B96549F-312D-4A95-B67A-C700603D9C04}" type="presParOf" srcId="{7F21FB29-DD8B-45D6-9E0C-64A4FC0C5FE4}" destId="{2369B21E-9EBE-4C39-BC04-8719344880CF}" srcOrd="5" destOrd="0" presId="urn:microsoft.com/office/officeart/2005/8/layout/vList2"/>
    <dgm:cxn modelId="{553D9C4B-2B9B-4793-8599-EDAF990C227E}" type="presParOf" srcId="{7F21FB29-DD8B-45D6-9E0C-64A4FC0C5FE4}" destId="{708AD2EE-086E-4D97-8C23-ED27969AB59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8C4C651-287B-4D5A-99B7-CD0E05F076C8}" type="doc">
      <dgm:prSet loTypeId="urn:microsoft.com/office/officeart/2005/8/layout/vList3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6EE5B6-F342-4C2B-A586-6FD18A12B8D0}">
      <dgm:prSet/>
      <dgm:spPr/>
      <dgm:t>
        <a:bodyPr/>
        <a:lstStyle/>
        <a:p>
          <a:r>
            <a:rPr lang="en-US" b="1" dirty="0"/>
            <a:t>Lung Tissue Injury</a:t>
          </a:r>
          <a:endParaRPr lang="en-US" dirty="0"/>
        </a:p>
      </dgm:t>
    </dgm:pt>
    <dgm:pt modelId="{ABC899A0-6E2E-4D89-B241-EFAEAC179B23}" type="parTrans" cxnId="{DB1BD87D-9B70-4227-AC49-AB45F6D75654}">
      <dgm:prSet/>
      <dgm:spPr/>
      <dgm:t>
        <a:bodyPr/>
        <a:lstStyle/>
        <a:p>
          <a:endParaRPr lang="en-US"/>
        </a:p>
      </dgm:t>
    </dgm:pt>
    <dgm:pt modelId="{1CA45437-AA94-4482-BB05-6CBDD46D75E0}" type="sibTrans" cxnId="{DB1BD87D-9B70-4227-AC49-AB45F6D75654}">
      <dgm:prSet/>
      <dgm:spPr/>
      <dgm:t>
        <a:bodyPr/>
        <a:lstStyle/>
        <a:p>
          <a:endParaRPr lang="en-US"/>
        </a:p>
      </dgm:t>
    </dgm:pt>
    <dgm:pt modelId="{2CDF8604-2510-4FBC-A210-E0E9B26A6601}" type="pres">
      <dgm:prSet presAssocID="{A8C4C651-287B-4D5A-99B7-CD0E05F076C8}" presName="linearFlow" presStyleCnt="0">
        <dgm:presLayoutVars>
          <dgm:dir/>
          <dgm:resizeHandles val="exact"/>
        </dgm:presLayoutVars>
      </dgm:prSet>
      <dgm:spPr/>
    </dgm:pt>
    <dgm:pt modelId="{D2F2D669-AFE2-4724-80B9-B425A7CD0ED4}" type="pres">
      <dgm:prSet presAssocID="{CB6EE5B6-F342-4C2B-A586-6FD18A12B8D0}" presName="composite" presStyleCnt="0"/>
      <dgm:spPr/>
    </dgm:pt>
    <dgm:pt modelId="{84A6B68E-7FD0-42E1-B992-9ADCF10DEBA1}" type="pres">
      <dgm:prSet presAssocID="{CB6EE5B6-F342-4C2B-A586-6FD18A12B8D0}" presName="imgShp" presStyleLbl="fgImgPlace1" presStyleIdx="0" presStyleCnt="1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2255EF71-7018-4A8E-BD56-3C764DBF9583}" type="pres">
      <dgm:prSet presAssocID="{CB6EE5B6-F342-4C2B-A586-6FD18A12B8D0}" presName="txShp" presStyleLbl="node1" presStyleIdx="0" presStyleCnt="1">
        <dgm:presLayoutVars>
          <dgm:bulletEnabled val="1"/>
        </dgm:presLayoutVars>
      </dgm:prSet>
      <dgm:spPr/>
    </dgm:pt>
  </dgm:ptLst>
  <dgm:cxnLst>
    <dgm:cxn modelId="{21D39D6C-A7AC-4DBE-B3DF-A1036E4AF36A}" type="presOf" srcId="{A8C4C651-287B-4D5A-99B7-CD0E05F076C8}" destId="{2CDF8604-2510-4FBC-A210-E0E9B26A6601}" srcOrd="0" destOrd="0" presId="urn:microsoft.com/office/officeart/2005/8/layout/vList3"/>
    <dgm:cxn modelId="{DB1BD87D-9B70-4227-AC49-AB45F6D75654}" srcId="{A8C4C651-287B-4D5A-99B7-CD0E05F076C8}" destId="{CB6EE5B6-F342-4C2B-A586-6FD18A12B8D0}" srcOrd="0" destOrd="0" parTransId="{ABC899A0-6E2E-4D89-B241-EFAEAC179B23}" sibTransId="{1CA45437-AA94-4482-BB05-6CBDD46D75E0}"/>
    <dgm:cxn modelId="{10714BC7-6EE2-481A-AAF5-F0C2D980A802}" type="presOf" srcId="{CB6EE5B6-F342-4C2B-A586-6FD18A12B8D0}" destId="{2255EF71-7018-4A8E-BD56-3C764DBF9583}" srcOrd="0" destOrd="0" presId="urn:microsoft.com/office/officeart/2005/8/layout/vList3"/>
    <dgm:cxn modelId="{294379F8-4374-4C0E-85D3-891D1E27215F}" type="presParOf" srcId="{2CDF8604-2510-4FBC-A210-E0E9B26A6601}" destId="{D2F2D669-AFE2-4724-80B9-B425A7CD0ED4}" srcOrd="0" destOrd="0" presId="urn:microsoft.com/office/officeart/2005/8/layout/vList3"/>
    <dgm:cxn modelId="{96BAE1DB-97D7-4CB8-B0E5-997F7A0E37C4}" type="presParOf" srcId="{D2F2D669-AFE2-4724-80B9-B425A7CD0ED4}" destId="{84A6B68E-7FD0-42E1-B992-9ADCF10DEBA1}" srcOrd="0" destOrd="0" presId="urn:microsoft.com/office/officeart/2005/8/layout/vList3"/>
    <dgm:cxn modelId="{0ECBA236-E2A3-40B8-A3E2-B473986CD87F}" type="presParOf" srcId="{D2F2D669-AFE2-4724-80B9-B425A7CD0ED4}" destId="{2255EF71-7018-4A8E-BD56-3C764DBF958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C7D5E7E-917C-4C1D-8229-7C72C77A3BB6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7C9E239-1802-489D-BC02-E495647562F1}">
      <dgm:prSet/>
      <dgm:spPr/>
      <dgm:t>
        <a:bodyPr/>
        <a:lstStyle/>
        <a:p>
          <a:r>
            <a:rPr lang="en-US"/>
            <a:t>Not very common problem</a:t>
          </a:r>
        </a:p>
      </dgm:t>
    </dgm:pt>
    <dgm:pt modelId="{301E1456-78AE-4A02-8A35-61CF4C9742BF}" type="parTrans" cxnId="{4AC4DC33-C534-49B5-8712-C4584B75788E}">
      <dgm:prSet/>
      <dgm:spPr/>
      <dgm:t>
        <a:bodyPr/>
        <a:lstStyle/>
        <a:p>
          <a:endParaRPr lang="en-US"/>
        </a:p>
      </dgm:t>
    </dgm:pt>
    <dgm:pt modelId="{5AF56D5A-E786-4F8D-BF28-F7A8FFBAEA61}" type="sibTrans" cxnId="{4AC4DC33-C534-49B5-8712-C4584B75788E}">
      <dgm:prSet/>
      <dgm:spPr/>
      <dgm:t>
        <a:bodyPr/>
        <a:lstStyle/>
        <a:p>
          <a:endParaRPr lang="en-US"/>
        </a:p>
      </dgm:t>
    </dgm:pt>
    <dgm:pt modelId="{E2069284-E40F-43D4-9CD9-A1E66C11DA23}">
      <dgm:prSet/>
      <dgm:spPr/>
      <dgm:t>
        <a:bodyPr/>
        <a:lstStyle/>
        <a:p>
          <a:r>
            <a:rPr lang="en-US"/>
            <a:t>COVID-19 increase the risks of blood clots i.e., DVT/PE in some patients</a:t>
          </a:r>
        </a:p>
      </dgm:t>
    </dgm:pt>
    <dgm:pt modelId="{D9723F61-6905-4742-9202-EBE1E120A0C0}" type="parTrans" cxnId="{75C417EA-405B-474F-83E3-7FFCA92B6C51}">
      <dgm:prSet/>
      <dgm:spPr/>
      <dgm:t>
        <a:bodyPr/>
        <a:lstStyle/>
        <a:p>
          <a:endParaRPr lang="en-US"/>
        </a:p>
      </dgm:t>
    </dgm:pt>
    <dgm:pt modelId="{91838E17-7073-448E-BC62-A74A62622E6C}" type="sibTrans" cxnId="{75C417EA-405B-474F-83E3-7FFCA92B6C51}">
      <dgm:prSet/>
      <dgm:spPr/>
      <dgm:t>
        <a:bodyPr/>
        <a:lstStyle/>
        <a:p>
          <a:endParaRPr lang="en-US"/>
        </a:p>
      </dgm:t>
    </dgm:pt>
    <dgm:pt modelId="{4A8439CB-0C27-4AA2-9CD0-57F546A05A76}">
      <dgm:prSet/>
      <dgm:spPr/>
      <dgm:t>
        <a:bodyPr/>
        <a:lstStyle/>
        <a:p>
          <a:r>
            <a:rPr lang="en-US"/>
            <a:t>Large PE associated with low oxygen</a:t>
          </a:r>
        </a:p>
      </dgm:t>
    </dgm:pt>
    <dgm:pt modelId="{78C616AF-B427-4D14-ABE5-66F9F4A9811E}" type="parTrans" cxnId="{CD7C1767-6E36-49EC-88EE-E37D9FAD98A8}">
      <dgm:prSet/>
      <dgm:spPr/>
      <dgm:t>
        <a:bodyPr/>
        <a:lstStyle/>
        <a:p>
          <a:endParaRPr lang="en-US"/>
        </a:p>
      </dgm:t>
    </dgm:pt>
    <dgm:pt modelId="{55601835-2455-40D3-BEE5-BE43476B5E49}" type="sibTrans" cxnId="{CD7C1767-6E36-49EC-88EE-E37D9FAD98A8}">
      <dgm:prSet/>
      <dgm:spPr/>
      <dgm:t>
        <a:bodyPr/>
        <a:lstStyle/>
        <a:p>
          <a:endParaRPr lang="en-US"/>
        </a:p>
      </dgm:t>
    </dgm:pt>
    <dgm:pt modelId="{E8253CDD-77AC-4674-87FE-B35691642A38}">
      <dgm:prSet/>
      <dgm:spPr/>
      <dgm:t>
        <a:bodyPr/>
        <a:lstStyle/>
        <a:p>
          <a:r>
            <a:rPr lang="en-US"/>
            <a:t>It can increase blood pressure within the lungs i.e., pulmonary hypertension</a:t>
          </a:r>
        </a:p>
      </dgm:t>
    </dgm:pt>
    <dgm:pt modelId="{3C08C6FC-1869-4AC5-AE59-772FA143964A}" type="parTrans" cxnId="{C06C3F73-3F14-468A-898E-A0B4943A495C}">
      <dgm:prSet/>
      <dgm:spPr/>
      <dgm:t>
        <a:bodyPr/>
        <a:lstStyle/>
        <a:p>
          <a:endParaRPr lang="en-US"/>
        </a:p>
      </dgm:t>
    </dgm:pt>
    <dgm:pt modelId="{14EDAB32-7194-4BA0-8A1F-4CCAEFAE5228}" type="sibTrans" cxnId="{C06C3F73-3F14-468A-898E-A0B4943A495C}">
      <dgm:prSet/>
      <dgm:spPr/>
      <dgm:t>
        <a:bodyPr/>
        <a:lstStyle/>
        <a:p>
          <a:endParaRPr lang="en-US"/>
        </a:p>
      </dgm:t>
    </dgm:pt>
    <dgm:pt modelId="{B7D2837D-D141-4607-9182-9EBD746E07DA}" type="pres">
      <dgm:prSet presAssocID="{2C7D5E7E-917C-4C1D-8229-7C72C77A3BB6}" presName="linear" presStyleCnt="0">
        <dgm:presLayoutVars>
          <dgm:animLvl val="lvl"/>
          <dgm:resizeHandles val="exact"/>
        </dgm:presLayoutVars>
      </dgm:prSet>
      <dgm:spPr/>
    </dgm:pt>
    <dgm:pt modelId="{08F4CB5C-880D-4645-AC44-4588A03B67D4}" type="pres">
      <dgm:prSet presAssocID="{C7C9E239-1802-489D-BC02-E495647562F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49C338B5-3B2C-4487-A9B7-B0492F287885}" type="pres">
      <dgm:prSet presAssocID="{5AF56D5A-E786-4F8D-BF28-F7A8FFBAEA61}" presName="spacer" presStyleCnt="0"/>
      <dgm:spPr/>
    </dgm:pt>
    <dgm:pt modelId="{66E1177A-04E5-4BF2-B696-78D0A8C7CEA8}" type="pres">
      <dgm:prSet presAssocID="{E2069284-E40F-43D4-9CD9-A1E66C11DA2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079C4D3-E172-4FD0-8D80-7318D8D07531}" type="pres">
      <dgm:prSet presAssocID="{91838E17-7073-448E-BC62-A74A62622E6C}" presName="spacer" presStyleCnt="0"/>
      <dgm:spPr/>
    </dgm:pt>
    <dgm:pt modelId="{02E39B2D-E0E1-4F66-BE65-5DE1E1C403F9}" type="pres">
      <dgm:prSet presAssocID="{4A8439CB-0C27-4AA2-9CD0-57F546A05A7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7482450-3C9C-450E-AF51-547467889B61}" type="pres">
      <dgm:prSet presAssocID="{55601835-2455-40D3-BEE5-BE43476B5E49}" presName="spacer" presStyleCnt="0"/>
      <dgm:spPr/>
    </dgm:pt>
    <dgm:pt modelId="{7C8954D3-47E4-4A40-984C-9B5F9ED469A1}" type="pres">
      <dgm:prSet presAssocID="{E8253CDD-77AC-4674-87FE-B35691642A3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AC4DC33-C534-49B5-8712-C4584B75788E}" srcId="{2C7D5E7E-917C-4C1D-8229-7C72C77A3BB6}" destId="{C7C9E239-1802-489D-BC02-E495647562F1}" srcOrd="0" destOrd="0" parTransId="{301E1456-78AE-4A02-8A35-61CF4C9742BF}" sibTransId="{5AF56D5A-E786-4F8D-BF28-F7A8FFBAEA61}"/>
    <dgm:cxn modelId="{CD7C1767-6E36-49EC-88EE-E37D9FAD98A8}" srcId="{2C7D5E7E-917C-4C1D-8229-7C72C77A3BB6}" destId="{4A8439CB-0C27-4AA2-9CD0-57F546A05A76}" srcOrd="2" destOrd="0" parTransId="{78C616AF-B427-4D14-ABE5-66F9F4A9811E}" sibTransId="{55601835-2455-40D3-BEE5-BE43476B5E49}"/>
    <dgm:cxn modelId="{4A674C72-9DF1-452B-9189-812CB100202E}" type="presOf" srcId="{2C7D5E7E-917C-4C1D-8229-7C72C77A3BB6}" destId="{B7D2837D-D141-4607-9182-9EBD746E07DA}" srcOrd="0" destOrd="0" presId="urn:microsoft.com/office/officeart/2005/8/layout/vList2"/>
    <dgm:cxn modelId="{C06C3F73-3F14-468A-898E-A0B4943A495C}" srcId="{2C7D5E7E-917C-4C1D-8229-7C72C77A3BB6}" destId="{E8253CDD-77AC-4674-87FE-B35691642A38}" srcOrd="3" destOrd="0" parTransId="{3C08C6FC-1869-4AC5-AE59-772FA143964A}" sibTransId="{14EDAB32-7194-4BA0-8A1F-4CCAEFAE5228}"/>
    <dgm:cxn modelId="{D3B78877-8112-499B-B352-D0C288B25A9B}" type="presOf" srcId="{E2069284-E40F-43D4-9CD9-A1E66C11DA23}" destId="{66E1177A-04E5-4BF2-B696-78D0A8C7CEA8}" srcOrd="0" destOrd="0" presId="urn:microsoft.com/office/officeart/2005/8/layout/vList2"/>
    <dgm:cxn modelId="{4493B3B3-C589-4BB0-9691-A29508FD0AA9}" type="presOf" srcId="{C7C9E239-1802-489D-BC02-E495647562F1}" destId="{08F4CB5C-880D-4645-AC44-4588A03B67D4}" srcOrd="0" destOrd="0" presId="urn:microsoft.com/office/officeart/2005/8/layout/vList2"/>
    <dgm:cxn modelId="{75C417EA-405B-474F-83E3-7FFCA92B6C51}" srcId="{2C7D5E7E-917C-4C1D-8229-7C72C77A3BB6}" destId="{E2069284-E40F-43D4-9CD9-A1E66C11DA23}" srcOrd="1" destOrd="0" parTransId="{D9723F61-6905-4742-9202-EBE1E120A0C0}" sibTransId="{91838E17-7073-448E-BC62-A74A62622E6C}"/>
    <dgm:cxn modelId="{B46066EF-392C-4C54-BADB-418448B517EC}" type="presOf" srcId="{4A8439CB-0C27-4AA2-9CD0-57F546A05A76}" destId="{02E39B2D-E0E1-4F66-BE65-5DE1E1C403F9}" srcOrd="0" destOrd="0" presId="urn:microsoft.com/office/officeart/2005/8/layout/vList2"/>
    <dgm:cxn modelId="{28934DF8-7E5A-4C39-9F5A-1736133D4137}" type="presOf" srcId="{E8253CDD-77AC-4674-87FE-B35691642A38}" destId="{7C8954D3-47E4-4A40-984C-9B5F9ED469A1}" srcOrd="0" destOrd="0" presId="urn:microsoft.com/office/officeart/2005/8/layout/vList2"/>
    <dgm:cxn modelId="{3D1FE09E-449F-4FF5-91ED-F5CDF32A70AA}" type="presParOf" srcId="{B7D2837D-D141-4607-9182-9EBD746E07DA}" destId="{08F4CB5C-880D-4645-AC44-4588A03B67D4}" srcOrd="0" destOrd="0" presId="urn:microsoft.com/office/officeart/2005/8/layout/vList2"/>
    <dgm:cxn modelId="{893AF110-F8B3-471F-B4A0-C535116A9B42}" type="presParOf" srcId="{B7D2837D-D141-4607-9182-9EBD746E07DA}" destId="{49C338B5-3B2C-4487-A9B7-B0492F287885}" srcOrd="1" destOrd="0" presId="urn:microsoft.com/office/officeart/2005/8/layout/vList2"/>
    <dgm:cxn modelId="{AC0A7D4C-58ED-491A-BBEE-17441358D56F}" type="presParOf" srcId="{B7D2837D-D141-4607-9182-9EBD746E07DA}" destId="{66E1177A-04E5-4BF2-B696-78D0A8C7CEA8}" srcOrd="2" destOrd="0" presId="urn:microsoft.com/office/officeart/2005/8/layout/vList2"/>
    <dgm:cxn modelId="{6DDC4E83-E08A-4099-AFA1-06B04A983BA8}" type="presParOf" srcId="{B7D2837D-D141-4607-9182-9EBD746E07DA}" destId="{8079C4D3-E172-4FD0-8D80-7318D8D07531}" srcOrd="3" destOrd="0" presId="urn:microsoft.com/office/officeart/2005/8/layout/vList2"/>
    <dgm:cxn modelId="{06788B83-C149-42F7-B926-8FD017AEAF0F}" type="presParOf" srcId="{B7D2837D-D141-4607-9182-9EBD746E07DA}" destId="{02E39B2D-E0E1-4F66-BE65-5DE1E1C403F9}" srcOrd="4" destOrd="0" presId="urn:microsoft.com/office/officeart/2005/8/layout/vList2"/>
    <dgm:cxn modelId="{2A1E482E-A535-4EDF-A2C8-66ABC507E827}" type="presParOf" srcId="{B7D2837D-D141-4607-9182-9EBD746E07DA}" destId="{87482450-3C9C-450E-AF51-547467889B61}" srcOrd="5" destOrd="0" presId="urn:microsoft.com/office/officeart/2005/8/layout/vList2"/>
    <dgm:cxn modelId="{4218399E-C4C6-4A53-8905-EA50335C16A3}" type="presParOf" srcId="{B7D2837D-D141-4607-9182-9EBD746E07DA}" destId="{7C8954D3-47E4-4A40-984C-9B5F9ED469A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20406DE-19EB-488B-919E-FFBA8577D8B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B01603D-8DA8-472F-844C-EBDD9794F854}">
      <dgm:prSet/>
      <dgm:spPr/>
      <dgm:t>
        <a:bodyPr/>
        <a:lstStyle/>
        <a:p>
          <a:r>
            <a:rPr lang="en-US" b="1" dirty="0"/>
            <a:t>Blood Clots</a:t>
          </a:r>
          <a:endParaRPr lang="en-US" dirty="0"/>
        </a:p>
      </dgm:t>
    </dgm:pt>
    <dgm:pt modelId="{7122B403-D589-4C67-9D7E-EED90BFB4A90}" type="parTrans" cxnId="{E74370B9-ECA8-486D-B099-B98509E557E1}">
      <dgm:prSet/>
      <dgm:spPr/>
      <dgm:t>
        <a:bodyPr/>
        <a:lstStyle/>
        <a:p>
          <a:endParaRPr lang="en-US"/>
        </a:p>
      </dgm:t>
    </dgm:pt>
    <dgm:pt modelId="{B9708934-4057-4292-B3B2-4D2FB8D7B4D6}" type="sibTrans" cxnId="{E74370B9-ECA8-486D-B099-B98509E557E1}">
      <dgm:prSet/>
      <dgm:spPr/>
      <dgm:t>
        <a:bodyPr/>
        <a:lstStyle/>
        <a:p>
          <a:endParaRPr lang="en-US"/>
        </a:p>
      </dgm:t>
    </dgm:pt>
    <dgm:pt modelId="{E59CF332-F6F6-40D1-AE43-A9AFEF7BADDD}" type="pres">
      <dgm:prSet presAssocID="{020406DE-19EB-488B-919E-FFBA8577D8BA}" presName="linearFlow" presStyleCnt="0">
        <dgm:presLayoutVars>
          <dgm:dir/>
          <dgm:resizeHandles val="exact"/>
        </dgm:presLayoutVars>
      </dgm:prSet>
      <dgm:spPr/>
    </dgm:pt>
    <dgm:pt modelId="{478D3EA5-F145-4D32-9FA2-E30D8AE1C690}" type="pres">
      <dgm:prSet presAssocID="{1B01603D-8DA8-472F-844C-EBDD9794F854}" presName="composite" presStyleCnt="0"/>
      <dgm:spPr/>
    </dgm:pt>
    <dgm:pt modelId="{61E1F704-95BF-43A4-B6AF-F5936B653154}" type="pres">
      <dgm:prSet presAssocID="{1B01603D-8DA8-472F-844C-EBDD9794F854}" presName="imgShp" presStyleLbl="fgImgPlace1" presStyleIdx="0" presStyleCnt="1"/>
      <dgm:spPr>
        <a:blipFill rotWithShape="1">
          <a:blip xmlns:r="http://schemas.openxmlformats.org/officeDocument/2006/relationships" r:embed="rId1"/>
          <a:srcRect/>
          <a:stretch>
            <a:fillRect t="-18000" b="-18000"/>
          </a:stretch>
        </a:blipFill>
      </dgm:spPr>
    </dgm:pt>
    <dgm:pt modelId="{C218C2AA-1A49-463A-90D5-2293D429FFC0}" type="pres">
      <dgm:prSet presAssocID="{1B01603D-8DA8-472F-844C-EBDD9794F854}" presName="txShp" presStyleLbl="node1" presStyleIdx="0" presStyleCnt="1">
        <dgm:presLayoutVars>
          <dgm:bulletEnabled val="1"/>
        </dgm:presLayoutVars>
      </dgm:prSet>
      <dgm:spPr/>
    </dgm:pt>
  </dgm:ptLst>
  <dgm:cxnLst>
    <dgm:cxn modelId="{C9E47054-8757-4D0A-8355-4C44F591569E}" type="presOf" srcId="{1B01603D-8DA8-472F-844C-EBDD9794F854}" destId="{C218C2AA-1A49-463A-90D5-2293D429FFC0}" srcOrd="0" destOrd="0" presId="urn:microsoft.com/office/officeart/2005/8/layout/vList3"/>
    <dgm:cxn modelId="{D73EA5AE-3248-4729-B38C-93BC8140FCFF}" type="presOf" srcId="{020406DE-19EB-488B-919E-FFBA8577D8BA}" destId="{E59CF332-F6F6-40D1-AE43-A9AFEF7BADDD}" srcOrd="0" destOrd="0" presId="urn:microsoft.com/office/officeart/2005/8/layout/vList3"/>
    <dgm:cxn modelId="{E74370B9-ECA8-486D-B099-B98509E557E1}" srcId="{020406DE-19EB-488B-919E-FFBA8577D8BA}" destId="{1B01603D-8DA8-472F-844C-EBDD9794F854}" srcOrd="0" destOrd="0" parTransId="{7122B403-D589-4C67-9D7E-EED90BFB4A90}" sibTransId="{B9708934-4057-4292-B3B2-4D2FB8D7B4D6}"/>
    <dgm:cxn modelId="{BB7047C1-9622-4BFB-9A76-4AC2F22BFEFB}" type="presParOf" srcId="{E59CF332-F6F6-40D1-AE43-A9AFEF7BADDD}" destId="{478D3EA5-F145-4D32-9FA2-E30D8AE1C690}" srcOrd="0" destOrd="0" presId="urn:microsoft.com/office/officeart/2005/8/layout/vList3"/>
    <dgm:cxn modelId="{057959D1-4334-4486-ACAB-030761C6C710}" type="presParOf" srcId="{478D3EA5-F145-4D32-9FA2-E30D8AE1C690}" destId="{61E1F704-95BF-43A4-B6AF-F5936B653154}" srcOrd="0" destOrd="0" presId="urn:microsoft.com/office/officeart/2005/8/layout/vList3"/>
    <dgm:cxn modelId="{2111F8E2-BC1C-4EA7-8474-FAB6E8366E25}" type="presParOf" srcId="{478D3EA5-F145-4D32-9FA2-E30D8AE1C690}" destId="{C218C2AA-1A49-463A-90D5-2293D429FFC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B1C537D-7029-462E-897B-D4D046FA230D}" type="doc">
      <dgm:prSet loTypeId="urn:microsoft.com/office/officeart/2005/8/layout/vList3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61026B9-DA37-4EF3-8126-4295AD75EC29}">
      <dgm:prSet/>
      <dgm:spPr/>
      <dgm:t>
        <a:bodyPr/>
        <a:lstStyle/>
        <a:p>
          <a:r>
            <a:rPr lang="en-US" b="1"/>
            <a:t>Deconditioning</a:t>
          </a:r>
          <a:endParaRPr lang="en-US"/>
        </a:p>
      </dgm:t>
    </dgm:pt>
    <dgm:pt modelId="{66DB9FE6-68AC-4F80-AC52-8262DF300125}" type="parTrans" cxnId="{A18A10E3-1149-4947-B378-E4C38D9FB560}">
      <dgm:prSet/>
      <dgm:spPr/>
      <dgm:t>
        <a:bodyPr/>
        <a:lstStyle/>
        <a:p>
          <a:endParaRPr lang="en-US"/>
        </a:p>
      </dgm:t>
    </dgm:pt>
    <dgm:pt modelId="{5656F573-873C-4768-A857-4F6865235CC5}" type="sibTrans" cxnId="{A18A10E3-1149-4947-B378-E4C38D9FB560}">
      <dgm:prSet/>
      <dgm:spPr/>
      <dgm:t>
        <a:bodyPr/>
        <a:lstStyle/>
        <a:p>
          <a:endParaRPr lang="en-US"/>
        </a:p>
      </dgm:t>
    </dgm:pt>
    <dgm:pt modelId="{9CEABF9C-27BA-4BC1-A2A1-38807448A29D}" type="pres">
      <dgm:prSet presAssocID="{0B1C537D-7029-462E-897B-D4D046FA230D}" presName="linearFlow" presStyleCnt="0">
        <dgm:presLayoutVars>
          <dgm:dir/>
          <dgm:resizeHandles val="exact"/>
        </dgm:presLayoutVars>
      </dgm:prSet>
      <dgm:spPr/>
    </dgm:pt>
    <dgm:pt modelId="{239C5B9A-7ED8-41F5-99FA-B5981A83125D}" type="pres">
      <dgm:prSet presAssocID="{B61026B9-DA37-4EF3-8126-4295AD75EC29}" presName="composite" presStyleCnt="0"/>
      <dgm:spPr/>
    </dgm:pt>
    <dgm:pt modelId="{BC050DB8-CB92-42FD-9BF3-F7E6AD5C7907}" type="pres">
      <dgm:prSet presAssocID="{B61026B9-DA37-4EF3-8126-4295AD75EC29}" presName="imgShp" presStyleLbl="fgImgPlace1" presStyleIdx="0" presStyleCnt="1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6FB07849-3024-4EDE-9AB5-B55B33CF4D5E}" type="pres">
      <dgm:prSet presAssocID="{B61026B9-DA37-4EF3-8126-4295AD75EC29}" presName="txShp" presStyleLbl="node1" presStyleIdx="0" presStyleCnt="1">
        <dgm:presLayoutVars>
          <dgm:bulletEnabled val="1"/>
        </dgm:presLayoutVars>
      </dgm:prSet>
      <dgm:spPr/>
    </dgm:pt>
  </dgm:ptLst>
  <dgm:cxnLst>
    <dgm:cxn modelId="{90DC2F78-744A-4DBB-949B-0A64839758A0}" type="presOf" srcId="{0B1C537D-7029-462E-897B-D4D046FA230D}" destId="{9CEABF9C-27BA-4BC1-A2A1-38807448A29D}" srcOrd="0" destOrd="0" presId="urn:microsoft.com/office/officeart/2005/8/layout/vList3"/>
    <dgm:cxn modelId="{CF2AAD8F-420B-4B6E-B733-43853D3B3F7A}" type="presOf" srcId="{B61026B9-DA37-4EF3-8126-4295AD75EC29}" destId="{6FB07849-3024-4EDE-9AB5-B55B33CF4D5E}" srcOrd="0" destOrd="0" presId="urn:microsoft.com/office/officeart/2005/8/layout/vList3"/>
    <dgm:cxn modelId="{A18A10E3-1149-4947-B378-E4C38D9FB560}" srcId="{0B1C537D-7029-462E-897B-D4D046FA230D}" destId="{B61026B9-DA37-4EF3-8126-4295AD75EC29}" srcOrd="0" destOrd="0" parTransId="{66DB9FE6-68AC-4F80-AC52-8262DF300125}" sibTransId="{5656F573-873C-4768-A857-4F6865235CC5}"/>
    <dgm:cxn modelId="{F7D33D7A-8457-4C1B-A2F3-81B8506DE5CC}" type="presParOf" srcId="{9CEABF9C-27BA-4BC1-A2A1-38807448A29D}" destId="{239C5B9A-7ED8-41F5-99FA-B5981A83125D}" srcOrd="0" destOrd="0" presId="urn:microsoft.com/office/officeart/2005/8/layout/vList3"/>
    <dgm:cxn modelId="{2313794A-1AF6-4957-94F5-5A6E8B57EB29}" type="presParOf" srcId="{239C5B9A-7ED8-41F5-99FA-B5981A83125D}" destId="{BC050DB8-CB92-42FD-9BF3-F7E6AD5C7907}" srcOrd="0" destOrd="0" presId="urn:microsoft.com/office/officeart/2005/8/layout/vList3"/>
    <dgm:cxn modelId="{3ABD7321-2ED3-4213-A27C-D07CA9EF73E7}" type="presParOf" srcId="{239C5B9A-7ED8-41F5-99FA-B5981A83125D}" destId="{6FB07849-3024-4EDE-9AB5-B55B33CF4D5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457915-ECAD-412A-BB81-53B4694EEC60}">
      <dsp:nvSpPr>
        <dsp:cNvPr id="0" name=""/>
        <dsp:cNvSpPr/>
      </dsp:nvSpPr>
      <dsp:spPr>
        <a:xfrm>
          <a:off x="0" y="0"/>
          <a:ext cx="1434105" cy="31908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Cough</a:t>
          </a:r>
        </a:p>
      </dsp:txBody>
      <dsp:txXfrm>
        <a:off x="0" y="1276350"/>
        <a:ext cx="1434105" cy="1276350"/>
      </dsp:txXfrm>
    </dsp:sp>
    <dsp:sp modelId="{F1BA7973-1F27-4C49-9E74-C38EF131212A}">
      <dsp:nvSpPr>
        <dsp:cNvPr id="0" name=""/>
        <dsp:cNvSpPr/>
      </dsp:nvSpPr>
      <dsp:spPr>
        <a:xfrm>
          <a:off x="185772" y="191452"/>
          <a:ext cx="1062561" cy="1062561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811FFE-F6FA-4C52-8E53-81C6728F7511}">
      <dsp:nvSpPr>
        <dsp:cNvPr id="0" name=""/>
        <dsp:cNvSpPr/>
      </dsp:nvSpPr>
      <dsp:spPr>
        <a:xfrm>
          <a:off x="1477129" y="0"/>
          <a:ext cx="1434105" cy="31908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Shortness of Breath</a:t>
          </a:r>
        </a:p>
      </dsp:txBody>
      <dsp:txXfrm>
        <a:off x="1477129" y="1276350"/>
        <a:ext cx="1434105" cy="1276350"/>
      </dsp:txXfrm>
    </dsp:sp>
    <dsp:sp modelId="{5935D7FE-76AA-4021-BC11-D40AC3BCC906}">
      <dsp:nvSpPr>
        <dsp:cNvPr id="0" name=""/>
        <dsp:cNvSpPr/>
      </dsp:nvSpPr>
      <dsp:spPr>
        <a:xfrm>
          <a:off x="1662901" y="191452"/>
          <a:ext cx="1062561" cy="1062561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025353-5B6B-481F-8DED-ED9CE2EDD501}">
      <dsp:nvSpPr>
        <dsp:cNvPr id="0" name=""/>
        <dsp:cNvSpPr/>
      </dsp:nvSpPr>
      <dsp:spPr>
        <a:xfrm>
          <a:off x="2954258" y="0"/>
          <a:ext cx="1434105" cy="31908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Wheezing</a:t>
          </a:r>
        </a:p>
      </dsp:txBody>
      <dsp:txXfrm>
        <a:off x="2954258" y="1276350"/>
        <a:ext cx="1434105" cy="1276350"/>
      </dsp:txXfrm>
    </dsp:sp>
    <dsp:sp modelId="{776F5C08-70F5-4453-8543-B94D7677EFDD}">
      <dsp:nvSpPr>
        <dsp:cNvPr id="0" name=""/>
        <dsp:cNvSpPr/>
      </dsp:nvSpPr>
      <dsp:spPr>
        <a:xfrm>
          <a:off x="3140030" y="191452"/>
          <a:ext cx="1062561" cy="1062561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31000" r="-3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5A3FFD-5E29-4E52-B558-D918A3C3668F}">
      <dsp:nvSpPr>
        <dsp:cNvPr id="0" name=""/>
        <dsp:cNvSpPr/>
      </dsp:nvSpPr>
      <dsp:spPr>
        <a:xfrm>
          <a:off x="4431387" y="0"/>
          <a:ext cx="1434105" cy="31908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Chest Tightness</a:t>
          </a:r>
        </a:p>
      </dsp:txBody>
      <dsp:txXfrm>
        <a:off x="4431387" y="1276350"/>
        <a:ext cx="1434105" cy="1276350"/>
      </dsp:txXfrm>
    </dsp:sp>
    <dsp:sp modelId="{086AF7EC-9C5F-4C81-9FC3-89FE7BDE6C31}">
      <dsp:nvSpPr>
        <dsp:cNvPr id="0" name=""/>
        <dsp:cNvSpPr/>
      </dsp:nvSpPr>
      <dsp:spPr>
        <a:xfrm>
          <a:off x="4617159" y="191452"/>
          <a:ext cx="1062561" cy="1062561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DEC042-8AF3-4177-9B2C-ACFDD472545F}">
      <dsp:nvSpPr>
        <dsp:cNvPr id="0" name=""/>
        <dsp:cNvSpPr/>
      </dsp:nvSpPr>
      <dsp:spPr>
        <a:xfrm>
          <a:off x="5908516" y="0"/>
          <a:ext cx="1434105" cy="31908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Pleuritic pain</a:t>
          </a:r>
        </a:p>
      </dsp:txBody>
      <dsp:txXfrm>
        <a:off x="5908516" y="1276350"/>
        <a:ext cx="1434105" cy="1276350"/>
      </dsp:txXfrm>
    </dsp:sp>
    <dsp:sp modelId="{4AE74631-38B5-4AF6-A076-ACD0D73C3CF0}">
      <dsp:nvSpPr>
        <dsp:cNvPr id="0" name=""/>
        <dsp:cNvSpPr/>
      </dsp:nvSpPr>
      <dsp:spPr>
        <a:xfrm>
          <a:off x="6094288" y="191452"/>
          <a:ext cx="1062561" cy="1062561"/>
        </a:xfrm>
        <a:prstGeom prst="ellipse">
          <a:avLst/>
        </a:prstGeom>
        <a:blipFill rotWithShape="1">
          <a:blip xmlns:r="http://schemas.openxmlformats.org/officeDocument/2006/relationships" r:embed="rId5"/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465E5A-E9C8-44A7-B364-92FEE89BB022}">
      <dsp:nvSpPr>
        <dsp:cNvPr id="0" name=""/>
        <dsp:cNvSpPr/>
      </dsp:nvSpPr>
      <dsp:spPr>
        <a:xfrm>
          <a:off x="293704" y="2552700"/>
          <a:ext cx="6755212" cy="478631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3ADE30-7FBD-4168-97BF-A304159EC06C}">
      <dsp:nvSpPr>
        <dsp:cNvPr id="0" name=""/>
        <dsp:cNvSpPr/>
      </dsp:nvSpPr>
      <dsp:spPr>
        <a:xfrm rot="10800000">
          <a:off x="947180" y="1779"/>
          <a:ext cx="3286981" cy="47702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slop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0355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Chest X-ray</a:t>
          </a:r>
        </a:p>
      </dsp:txBody>
      <dsp:txXfrm rot="10800000">
        <a:off x="1066436" y="1779"/>
        <a:ext cx="3167725" cy="477026"/>
      </dsp:txXfrm>
    </dsp:sp>
    <dsp:sp modelId="{B44E99BF-8676-44FE-8FB6-5F677F781E57}">
      <dsp:nvSpPr>
        <dsp:cNvPr id="0" name=""/>
        <dsp:cNvSpPr/>
      </dsp:nvSpPr>
      <dsp:spPr>
        <a:xfrm>
          <a:off x="708667" y="1779"/>
          <a:ext cx="477026" cy="477026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slop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9C4456-92A9-4B0A-88EF-BA9B0005C438}">
      <dsp:nvSpPr>
        <dsp:cNvPr id="0" name=""/>
        <dsp:cNvSpPr/>
      </dsp:nvSpPr>
      <dsp:spPr>
        <a:xfrm rot="10800000">
          <a:off x="947180" y="621201"/>
          <a:ext cx="3286981" cy="47702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slop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0355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Pulmonary Function Test</a:t>
          </a:r>
        </a:p>
      </dsp:txBody>
      <dsp:txXfrm rot="10800000">
        <a:off x="1066436" y="621201"/>
        <a:ext cx="3167725" cy="477026"/>
      </dsp:txXfrm>
    </dsp:sp>
    <dsp:sp modelId="{4825B861-8B7A-4D79-B16C-E78AF3D4F407}">
      <dsp:nvSpPr>
        <dsp:cNvPr id="0" name=""/>
        <dsp:cNvSpPr/>
      </dsp:nvSpPr>
      <dsp:spPr>
        <a:xfrm>
          <a:off x="708667" y="621201"/>
          <a:ext cx="477026" cy="477026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18000" r="-1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slop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A6FA3F-8591-4F50-8602-00DA8689597B}">
      <dsp:nvSpPr>
        <dsp:cNvPr id="0" name=""/>
        <dsp:cNvSpPr/>
      </dsp:nvSpPr>
      <dsp:spPr>
        <a:xfrm rot="10800000">
          <a:off x="947180" y="1240624"/>
          <a:ext cx="3286981" cy="47702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slop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0355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CT Scan</a:t>
          </a:r>
        </a:p>
      </dsp:txBody>
      <dsp:txXfrm rot="10800000">
        <a:off x="1066436" y="1240624"/>
        <a:ext cx="3167725" cy="477026"/>
      </dsp:txXfrm>
    </dsp:sp>
    <dsp:sp modelId="{BF9FD202-A15C-435C-8388-0DC7FB4FFF13}">
      <dsp:nvSpPr>
        <dsp:cNvPr id="0" name=""/>
        <dsp:cNvSpPr/>
      </dsp:nvSpPr>
      <dsp:spPr>
        <a:xfrm>
          <a:off x="708667" y="1240624"/>
          <a:ext cx="477026" cy="477026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22000" r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slop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2B8858-C091-46E9-8F29-C5BCC697843D}">
      <dsp:nvSpPr>
        <dsp:cNvPr id="0" name=""/>
        <dsp:cNvSpPr/>
      </dsp:nvSpPr>
      <dsp:spPr>
        <a:xfrm rot="10800000">
          <a:off x="947180" y="1860046"/>
          <a:ext cx="3286981" cy="47702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slop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0355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6-minute walk test</a:t>
          </a:r>
        </a:p>
      </dsp:txBody>
      <dsp:txXfrm rot="10800000">
        <a:off x="1066436" y="1860046"/>
        <a:ext cx="3167725" cy="477026"/>
      </dsp:txXfrm>
    </dsp:sp>
    <dsp:sp modelId="{3E6B6961-55F4-4A89-9593-4A82E804ACBA}">
      <dsp:nvSpPr>
        <dsp:cNvPr id="0" name=""/>
        <dsp:cNvSpPr/>
      </dsp:nvSpPr>
      <dsp:spPr>
        <a:xfrm>
          <a:off x="708667" y="1860046"/>
          <a:ext cx="477026" cy="477026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 l="-50000" r="-5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slop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FB988B-0A75-4EF5-9DAF-A36668D02DFF}">
      <dsp:nvSpPr>
        <dsp:cNvPr id="0" name=""/>
        <dsp:cNvSpPr/>
      </dsp:nvSpPr>
      <dsp:spPr>
        <a:xfrm rot="10800000">
          <a:off x="947180" y="2479469"/>
          <a:ext cx="3286981" cy="47702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slop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0355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Echocardiogram</a:t>
          </a:r>
        </a:p>
      </dsp:txBody>
      <dsp:txXfrm rot="10800000">
        <a:off x="1066436" y="2479469"/>
        <a:ext cx="3167725" cy="477026"/>
      </dsp:txXfrm>
    </dsp:sp>
    <dsp:sp modelId="{346BDF32-D012-478D-9CFF-F13067EAB2C6}">
      <dsp:nvSpPr>
        <dsp:cNvPr id="0" name=""/>
        <dsp:cNvSpPr/>
      </dsp:nvSpPr>
      <dsp:spPr>
        <a:xfrm>
          <a:off x="708667" y="2479469"/>
          <a:ext cx="477026" cy="477026"/>
        </a:xfrm>
        <a:prstGeom prst="ellipse">
          <a:avLst/>
        </a:prstGeom>
        <a:blipFill rotWithShape="1">
          <a:blip xmlns:r="http://schemas.openxmlformats.org/officeDocument/2006/relationships" r:embed="rId5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slop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E444E9-D126-47C8-84A5-7C19D71C0228}">
      <dsp:nvSpPr>
        <dsp:cNvPr id="0" name=""/>
        <dsp:cNvSpPr/>
      </dsp:nvSpPr>
      <dsp:spPr>
        <a:xfrm rot="10800000">
          <a:off x="1533780" y="0"/>
          <a:ext cx="4882843" cy="121556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6031" tIns="129540" rIns="241808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 dirty="0"/>
            <a:t>Common Pulmonary Work Up</a:t>
          </a:r>
          <a:endParaRPr lang="en-US" sz="3400" kern="1200" dirty="0"/>
        </a:p>
      </dsp:txBody>
      <dsp:txXfrm rot="10800000">
        <a:off x="1837671" y="0"/>
        <a:ext cx="4578952" cy="1215566"/>
      </dsp:txXfrm>
    </dsp:sp>
    <dsp:sp modelId="{1045E13E-3051-4469-A383-0D777712EF87}">
      <dsp:nvSpPr>
        <dsp:cNvPr id="0" name=""/>
        <dsp:cNvSpPr/>
      </dsp:nvSpPr>
      <dsp:spPr>
        <a:xfrm>
          <a:off x="925997" y="0"/>
          <a:ext cx="1215566" cy="1215566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27000" r="-2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9D1CDF-4F2D-4BDC-861F-DA067B256630}">
      <dsp:nvSpPr>
        <dsp:cNvPr id="0" name=""/>
        <dsp:cNvSpPr/>
      </dsp:nvSpPr>
      <dsp:spPr>
        <a:xfrm rot="10800000">
          <a:off x="1175062" y="1467"/>
          <a:ext cx="4270544" cy="39759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32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Inhalers and breathing treatments</a:t>
          </a:r>
        </a:p>
      </dsp:txBody>
      <dsp:txXfrm rot="10800000">
        <a:off x="1274461" y="1467"/>
        <a:ext cx="4171145" cy="397596"/>
      </dsp:txXfrm>
    </dsp:sp>
    <dsp:sp modelId="{9842A4E4-23BD-4EF3-A69C-4E1E5674D2CA}">
      <dsp:nvSpPr>
        <dsp:cNvPr id="0" name=""/>
        <dsp:cNvSpPr/>
      </dsp:nvSpPr>
      <dsp:spPr>
        <a:xfrm>
          <a:off x="976264" y="1467"/>
          <a:ext cx="397596" cy="397596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E21E9A-04BB-4126-9794-9FB33BD96204}">
      <dsp:nvSpPr>
        <dsp:cNvPr id="0" name=""/>
        <dsp:cNvSpPr/>
      </dsp:nvSpPr>
      <dsp:spPr>
        <a:xfrm rot="10800000">
          <a:off x="1175062" y="517749"/>
          <a:ext cx="4270544" cy="39759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32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Oxygen</a:t>
          </a:r>
        </a:p>
      </dsp:txBody>
      <dsp:txXfrm rot="10800000">
        <a:off x="1274461" y="517749"/>
        <a:ext cx="4171145" cy="397596"/>
      </dsp:txXfrm>
    </dsp:sp>
    <dsp:sp modelId="{CB262687-EC7C-41DD-87DB-6B0C7B44862C}">
      <dsp:nvSpPr>
        <dsp:cNvPr id="0" name=""/>
        <dsp:cNvSpPr/>
      </dsp:nvSpPr>
      <dsp:spPr>
        <a:xfrm>
          <a:off x="976264" y="517749"/>
          <a:ext cx="397596" cy="397596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46EEDB-DB4C-4F97-AE85-7E310D699F47}">
      <dsp:nvSpPr>
        <dsp:cNvPr id="0" name=""/>
        <dsp:cNvSpPr/>
      </dsp:nvSpPr>
      <dsp:spPr>
        <a:xfrm rot="10800000">
          <a:off x="1175062" y="1034031"/>
          <a:ext cx="4270544" cy="39759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32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Oral steroids</a:t>
          </a:r>
        </a:p>
      </dsp:txBody>
      <dsp:txXfrm rot="10800000">
        <a:off x="1274461" y="1034031"/>
        <a:ext cx="4171145" cy="397596"/>
      </dsp:txXfrm>
    </dsp:sp>
    <dsp:sp modelId="{337041C6-7EC8-4A5B-807C-9E43C7183F5D}">
      <dsp:nvSpPr>
        <dsp:cNvPr id="0" name=""/>
        <dsp:cNvSpPr/>
      </dsp:nvSpPr>
      <dsp:spPr>
        <a:xfrm>
          <a:off x="976264" y="1034031"/>
          <a:ext cx="397596" cy="397596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29000" r="-2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4B058F-148A-4B13-B991-8EA9CCC943C8}">
      <dsp:nvSpPr>
        <dsp:cNvPr id="0" name=""/>
        <dsp:cNvSpPr/>
      </dsp:nvSpPr>
      <dsp:spPr>
        <a:xfrm rot="10800000">
          <a:off x="1175062" y="1550313"/>
          <a:ext cx="4270544" cy="39759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32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Daily exercise</a:t>
          </a:r>
        </a:p>
      </dsp:txBody>
      <dsp:txXfrm rot="10800000">
        <a:off x="1274461" y="1550313"/>
        <a:ext cx="4171145" cy="397596"/>
      </dsp:txXfrm>
    </dsp:sp>
    <dsp:sp modelId="{51CF5C4E-2B40-4813-893F-2E62FD809C29}">
      <dsp:nvSpPr>
        <dsp:cNvPr id="0" name=""/>
        <dsp:cNvSpPr/>
      </dsp:nvSpPr>
      <dsp:spPr>
        <a:xfrm>
          <a:off x="976264" y="1550313"/>
          <a:ext cx="397596" cy="397596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 l="-45000" r="-4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CD6344-6705-4571-9136-17CAA208E44B}">
      <dsp:nvSpPr>
        <dsp:cNvPr id="0" name=""/>
        <dsp:cNvSpPr/>
      </dsp:nvSpPr>
      <dsp:spPr>
        <a:xfrm rot="10800000">
          <a:off x="1175062" y="2066595"/>
          <a:ext cx="4270544" cy="39759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32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Cardiopulmonary Rehab</a:t>
          </a:r>
        </a:p>
      </dsp:txBody>
      <dsp:txXfrm rot="10800000">
        <a:off x="1274461" y="2066595"/>
        <a:ext cx="4171145" cy="397596"/>
      </dsp:txXfrm>
    </dsp:sp>
    <dsp:sp modelId="{40E690D0-9348-4C3C-BFD0-69480D44E244}">
      <dsp:nvSpPr>
        <dsp:cNvPr id="0" name=""/>
        <dsp:cNvSpPr/>
      </dsp:nvSpPr>
      <dsp:spPr>
        <a:xfrm>
          <a:off x="976264" y="2066595"/>
          <a:ext cx="397596" cy="397596"/>
        </a:xfrm>
        <a:prstGeom prst="ellipse">
          <a:avLst/>
        </a:prstGeom>
        <a:blipFill rotWithShape="1">
          <a:blip xmlns:r="http://schemas.openxmlformats.org/officeDocument/2006/relationships" r:embed="rId5"/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F70A51-4111-4AF4-BC72-A2C4BB6216AE}">
      <dsp:nvSpPr>
        <dsp:cNvPr id="0" name=""/>
        <dsp:cNvSpPr/>
      </dsp:nvSpPr>
      <dsp:spPr>
        <a:xfrm rot="10800000">
          <a:off x="1175062" y="2582876"/>
          <a:ext cx="4270544" cy="39759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32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Clinical trials</a:t>
          </a:r>
        </a:p>
      </dsp:txBody>
      <dsp:txXfrm rot="10800000">
        <a:off x="1274461" y="2582876"/>
        <a:ext cx="4171145" cy="397596"/>
      </dsp:txXfrm>
    </dsp:sp>
    <dsp:sp modelId="{AB3C9071-315A-4A73-BE3F-B83B865D0EFA}">
      <dsp:nvSpPr>
        <dsp:cNvPr id="0" name=""/>
        <dsp:cNvSpPr/>
      </dsp:nvSpPr>
      <dsp:spPr>
        <a:xfrm>
          <a:off x="976264" y="2582876"/>
          <a:ext cx="397596" cy="397596"/>
        </a:xfrm>
        <a:prstGeom prst="ellipse">
          <a:avLst/>
        </a:prstGeom>
        <a:blipFill rotWithShape="1">
          <a:blip xmlns:r="http://schemas.openxmlformats.org/officeDocument/2006/relationships" r:embed="rId6"/>
          <a:srcRect/>
          <a:stretch>
            <a:fillRect l="-75000" r="-7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3FD47F-391A-4D51-9FD3-9B14A49BA214}">
      <dsp:nvSpPr>
        <dsp:cNvPr id="0" name=""/>
        <dsp:cNvSpPr/>
      </dsp:nvSpPr>
      <dsp:spPr>
        <a:xfrm rot="10800000">
          <a:off x="1533780" y="0"/>
          <a:ext cx="4882843" cy="121556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6031" tIns="213360" rIns="398272" bIns="21336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600" b="1" kern="1200"/>
            <a:t>Treatment</a:t>
          </a:r>
          <a:endParaRPr lang="en-US" sz="5600" kern="1200"/>
        </a:p>
      </dsp:txBody>
      <dsp:txXfrm rot="10800000">
        <a:off x="1837671" y="0"/>
        <a:ext cx="4578952" cy="1215566"/>
      </dsp:txXfrm>
    </dsp:sp>
    <dsp:sp modelId="{D188B8A7-C8F9-45F2-872B-4F2DDC7D6858}">
      <dsp:nvSpPr>
        <dsp:cNvPr id="0" name=""/>
        <dsp:cNvSpPr/>
      </dsp:nvSpPr>
      <dsp:spPr>
        <a:xfrm>
          <a:off x="925997" y="0"/>
          <a:ext cx="1215566" cy="1215566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7666BF-9374-40A1-AFEC-F385E0A740DB}">
      <dsp:nvSpPr>
        <dsp:cNvPr id="0" name=""/>
        <dsp:cNvSpPr/>
      </dsp:nvSpPr>
      <dsp:spPr>
        <a:xfrm rot="10800000">
          <a:off x="1228210" y="1845"/>
          <a:ext cx="4107943" cy="77400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1317" tIns="118110" rIns="220472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Airway inflammation</a:t>
          </a:r>
        </a:p>
      </dsp:txBody>
      <dsp:txXfrm rot="10800000">
        <a:off x="1421712" y="1845"/>
        <a:ext cx="3914441" cy="774009"/>
      </dsp:txXfrm>
    </dsp:sp>
    <dsp:sp modelId="{57BEEE7D-695A-4CAE-AB55-7B5E69FBFC05}">
      <dsp:nvSpPr>
        <dsp:cNvPr id="0" name=""/>
        <dsp:cNvSpPr/>
      </dsp:nvSpPr>
      <dsp:spPr>
        <a:xfrm>
          <a:off x="841205" y="1845"/>
          <a:ext cx="774009" cy="774009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24000" r="-24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812E6CB-2474-46BA-BF76-36170889009E}">
      <dsp:nvSpPr>
        <dsp:cNvPr id="0" name=""/>
        <dsp:cNvSpPr/>
      </dsp:nvSpPr>
      <dsp:spPr>
        <a:xfrm rot="10800000">
          <a:off x="1247270" y="1006902"/>
          <a:ext cx="4107943" cy="77400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1317" tIns="118110" rIns="220472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Lung Tissue Injury</a:t>
          </a:r>
        </a:p>
      </dsp:txBody>
      <dsp:txXfrm rot="10800000">
        <a:off x="1440772" y="1006902"/>
        <a:ext cx="3914441" cy="774009"/>
      </dsp:txXfrm>
    </dsp:sp>
    <dsp:sp modelId="{6AE0D78D-A9E3-4B9B-9974-B79B9D211969}">
      <dsp:nvSpPr>
        <dsp:cNvPr id="0" name=""/>
        <dsp:cNvSpPr/>
      </dsp:nvSpPr>
      <dsp:spPr>
        <a:xfrm>
          <a:off x="841205" y="1006902"/>
          <a:ext cx="774009" cy="774009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39000" r="-39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8076E0B-CD2C-4984-BF90-0ED1E7D8A7D3}">
      <dsp:nvSpPr>
        <dsp:cNvPr id="0" name=""/>
        <dsp:cNvSpPr/>
      </dsp:nvSpPr>
      <dsp:spPr>
        <a:xfrm rot="10800000">
          <a:off x="1228210" y="2011960"/>
          <a:ext cx="4107943" cy="77400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1317" tIns="118110" rIns="220472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Blood Clots</a:t>
          </a:r>
        </a:p>
      </dsp:txBody>
      <dsp:txXfrm rot="10800000">
        <a:off x="1421712" y="2011960"/>
        <a:ext cx="3914441" cy="774009"/>
      </dsp:txXfrm>
    </dsp:sp>
    <dsp:sp modelId="{6A4E25B3-25E3-4357-AF0C-AE02797E51B6}">
      <dsp:nvSpPr>
        <dsp:cNvPr id="0" name=""/>
        <dsp:cNvSpPr/>
      </dsp:nvSpPr>
      <dsp:spPr>
        <a:xfrm>
          <a:off x="841205" y="2011960"/>
          <a:ext cx="774009" cy="774009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39000" r="-39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39E3761-70C2-4496-BA94-3A3A8409FE54}">
      <dsp:nvSpPr>
        <dsp:cNvPr id="0" name=""/>
        <dsp:cNvSpPr/>
      </dsp:nvSpPr>
      <dsp:spPr>
        <a:xfrm rot="10800000">
          <a:off x="1228210" y="3017017"/>
          <a:ext cx="4107943" cy="77400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1317" tIns="118110" rIns="220472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Deconditioning</a:t>
          </a:r>
          <a:endParaRPr lang="en-US" sz="3100" kern="1200" dirty="0"/>
        </a:p>
      </dsp:txBody>
      <dsp:txXfrm rot="10800000">
        <a:off x="1421712" y="3017017"/>
        <a:ext cx="3914441" cy="774009"/>
      </dsp:txXfrm>
    </dsp:sp>
    <dsp:sp modelId="{0DDBC927-5C9B-4516-9DB5-7101E095B3FB}">
      <dsp:nvSpPr>
        <dsp:cNvPr id="0" name=""/>
        <dsp:cNvSpPr/>
      </dsp:nvSpPr>
      <dsp:spPr>
        <a:xfrm>
          <a:off x="841205" y="3017017"/>
          <a:ext cx="774009" cy="774009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 l="-33000" r="-33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7E87FB-9B8C-4416-A2D6-634189DD69E5}">
      <dsp:nvSpPr>
        <dsp:cNvPr id="0" name=""/>
        <dsp:cNvSpPr/>
      </dsp:nvSpPr>
      <dsp:spPr>
        <a:xfrm>
          <a:off x="0" y="54347"/>
          <a:ext cx="582587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It is common after many viral infections</a:t>
          </a:r>
        </a:p>
      </dsp:txBody>
      <dsp:txXfrm>
        <a:off x="21075" y="75422"/>
        <a:ext cx="5783728" cy="389580"/>
      </dsp:txXfrm>
    </dsp:sp>
    <dsp:sp modelId="{623C3B04-7F41-4FF8-B058-A0475239F080}">
      <dsp:nvSpPr>
        <dsp:cNvPr id="0" name=""/>
        <dsp:cNvSpPr/>
      </dsp:nvSpPr>
      <dsp:spPr>
        <a:xfrm>
          <a:off x="0" y="537917"/>
          <a:ext cx="582587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Common symptoms; cough, wheezing and chest tightness</a:t>
          </a:r>
        </a:p>
      </dsp:txBody>
      <dsp:txXfrm>
        <a:off x="21075" y="558992"/>
        <a:ext cx="5783728" cy="389580"/>
      </dsp:txXfrm>
    </dsp:sp>
    <dsp:sp modelId="{B57BAB23-6126-445E-BAA7-7A77F2C15EF0}">
      <dsp:nvSpPr>
        <dsp:cNvPr id="0" name=""/>
        <dsp:cNvSpPr/>
      </dsp:nvSpPr>
      <dsp:spPr>
        <a:xfrm>
          <a:off x="0" y="1021487"/>
          <a:ext cx="582587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Three groups of patients</a:t>
          </a:r>
        </a:p>
      </dsp:txBody>
      <dsp:txXfrm>
        <a:off x="21075" y="1042562"/>
        <a:ext cx="5783728" cy="389580"/>
      </dsp:txXfrm>
    </dsp:sp>
    <dsp:sp modelId="{41BF7F40-D1A8-4DFB-B2EF-1BBA1DC797B9}">
      <dsp:nvSpPr>
        <dsp:cNvPr id="0" name=""/>
        <dsp:cNvSpPr/>
      </dsp:nvSpPr>
      <dsp:spPr>
        <a:xfrm>
          <a:off x="0" y="1505057"/>
          <a:ext cx="582587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	* Never had asthma and no risk for asthma </a:t>
          </a:r>
        </a:p>
      </dsp:txBody>
      <dsp:txXfrm>
        <a:off x="21075" y="1526132"/>
        <a:ext cx="5783728" cy="389580"/>
      </dsp:txXfrm>
    </dsp:sp>
    <dsp:sp modelId="{E7A08B9D-657F-41BF-B271-D59E4EB599F4}">
      <dsp:nvSpPr>
        <dsp:cNvPr id="0" name=""/>
        <dsp:cNvSpPr/>
      </dsp:nvSpPr>
      <dsp:spPr>
        <a:xfrm>
          <a:off x="0" y="1988627"/>
          <a:ext cx="582587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	* No asthma but at risk for asthma</a:t>
          </a:r>
        </a:p>
      </dsp:txBody>
      <dsp:txXfrm>
        <a:off x="21075" y="2009702"/>
        <a:ext cx="5783728" cy="389580"/>
      </dsp:txXfrm>
    </dsp:sp>
    <dsp:sp modelId="{ECC01438-607A-4714-AC15-FB72C81066A4}">
      <dsp:nvSpPr>
        <dsp:cNvPr id="0" name=""/>
        <dsp:cNvSpPr/>
      </dsp:nvSpPr>
      <dsp:spPr>
        <a:xfrm>
          <a:off x="0" y="2472197"/>
          <a:ext cx="582587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	* Known asthma with worsening symptoms</a:t>
          </a:r>
        </a:p>
      </dsp:txBody>
      <dsp:txXfrm>
        <a:off x="21075" y="2493272"/>
        <a:ext cx="5783728" cy="3895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F4CE6B-DFDB-4B0D-84D8-D484B2FBA67A}">
      <dsp:nvSpPr>
        <dsp:cNvPr id="0" name=""/>
        <dsp:cNvSpPr/>
      </dsp:nvSpPr>
      <dsp:spPr>
        <a:xfrm rot="10800000">
          <a:off x="1533780" y="0"/>
          <a:ext cx="4882843" cy="121556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6031" tIns="129540" rIns="241808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 dirty="0"/>
            <a:t>Airway Inflammation</a:t>
          </a:r>
          <a:endParaRPr lang="en-US" sz="3400" kern="1200" dirty="0"/>
        </a:p>
      </dsp:txBody>
      <dsp:txXfrm rot="10800000">
        <a:off x="1837671" y="0"/>
        <a:ext cx="4578952" cy="1215566"/>
      </dsp:txXfrm>
    </dsp:sp>
    <dsp:sp modelId="{C7D7BDC7-D252-48F0-ADED-5C46F154D8ED}">
      <dsp:nvSpPr>
        <dsp:cNvPr id="0" name=""/>
        <dsp:cNvSpPr/>
      </dsp:nvSpPr>
      <dsp:spPr>
        <a:xfrm>
          <a:off x="925997" y="0"/>
          <a:ext cx="1215566" cy="1215566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93FD3D-6932-4A7A-9105-62CB0F47759D}">
      <dsp:nvSpPr>
        <dsp:cNvPr id="0" name=""/>
        <dsp:cNvSpPr/>
      </dsp:nvSpPr>
      <dsp:spPr>
        <a:xfrm>
          <a:off x="0" y="25658"/>
          <a:ext cx="5425285" cy="71505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Common in patients with COVID-19 pneumonia</a:t>
          </a:r>
        </a:p>
      </dsp:txBody>
      <dsp:txXfrm>
        <a:off x="34906" y="60564"/>
        <a:ext cx="5355473" cy="645240"/>
      </dsp:txXfrm>
    </dsp:sp>
    <dsp:sp modelId="{F05CAC16-DB41-4A30-8860-398F5462C374}">
      <dsp:nvSpPr>
        <dsp:cNvPr id="0" name=""/>
        <dsp:cNvSpPr/>
      </dsp:nvSpPr>
      <dsp:spPr>
        <a:xfrm>
          <a:off x="0" y="792551"/>
          <a:ext cx="5425285" cy="71505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Most of the patients recover with time</a:t>
          </a:r>
        </a:p>
      </dsp:txBody>
      <dsp:txXfrm>
        <a:off x="34906" y="827457"/>
        <a:ext cx="5355473" cy="645240"/>
      </dsp:txXfrm>
    </dsp:sp>
    <dsp:sp modelId="{EA349DF5-2809-41D2-828B-CE2DD5D8EBB2}">
      <dsp:nvSpPr>
        <dsp:cNvPr id="0" name=""/>
        <dsp:cNvSpPr/>
      </dsp:nvSpPr>
      <dsp:spPr>
        <a:xfrm>
          <a:off x="0" y="1559444"/>
          <a:ext cx="5425285" cy="71505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Some patients develop permanent scarring</a:t>
          </a:r>
        </a:p>
      </dsp:txBody>
      <dsp:txXfrm>
        <a:off x="34906" y="1594350"/>
        <a:ext cx="5355473" cy="645240"/>
      </dsp:txXfrm>
    </dsp:sp>
    <dsp:sp modelId="{708AD2EE-086E-4D97-8C23-ED27969AB593}">
      <dsp:nvSpPr>
        <dsp:cNvPr id="0" name=""/>
        <dsp:cNvSpPr/>
      </dsp:nvSpPr>
      <dsp:spPr>
        <a:xfrm>
          <a:off x="0" y="2326337"/>
          <a:ext cx="5425285" cy="71505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Degree of injury corresponds with amount of oxygen need</a:t>
          </a:r>
        </a:p>
      </dsp:txBody>
      <dsp:txXfrm>
        <a:off x="34906" y="2361243"/>
        <a:ext cx="5355473" cy="6452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55EF71-7018-4A8E-BD56-3C764DBF9583}">
      <dsp:nvSpPr>
        <dsp:cNvPr id="0" name=""/>
        <dsp:cNvSpPr/>
      </dsp:nvSpPr>
      <dsp:spPr>
        <a:xfrm rot="10800000">
          <a:off x="1533780" y="0"/>
          <a:ext cx="4882843" cy="121556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6031" tIns="148590" rIns="277368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b="1" kern="1200" dirty="0"/>
            <a:t>Lung Tissue Injury</a:t>
          </a:r>
          <a:endParaRPr lang="en-US" sz="3900" kern="1200" dirty="0"/>
        </a:p>
      </dsp:txBody>
      <dsp:txXfrm rot="10800000">
        <a:off x="1837671" y="0"/>
        <a:ext cx="4578952" cy="1215566"/>
      </dsp:txXfrm>
    </dsp:sp>
    <dsp:sp modelId="{84A6B68E-7FD0-42E1-B992-9ADCF10DEBA1}">
      <dsp:nvSpPr>
        <dsp:cNvPr id="0" name=""/>
        <dsp:cNvSpPr/>
      </dsp:nvSpPr>
      <dsp:spPr>
        <a:xfrm>
          <a:off x="925997" y="0"/>
          <a:ext cx="1215566" cy="1215566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F4CB5C-880D-4645-AC44-4588A03B67D4}">
      <dsp:nvSpPr>
        <dsp:cNvPr id="0" name=""/>
        <dsp:cNvSpPr/>
      </dsp:nvSpPr>
      <dsp:spPr>
        <a:xfrm>
          <a:off x="0" y="55042"/>
          <a:ext cx="4942828" cy="67532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Not very common problem</a:t>
          </a:r>
        </a:p>
      </dsp:txBody>
      <dsp:txXfrm>
        <a:off x="32967" y="88009"/>
        <a:ext cx="4876894" cy="609393"/>
      </dsp:txXfrm>
    </dsp:sp>
    <dsp:sp modelId="{66E1177A-04E5-4BF2-B696-78D0A8C7CEA8}">
      <dsp:nvSpPr>
        <dsp:cNvPr id="0" name=""/>
        <dsp:cNvSpPr/>
      </dsp:nvSpPr>
      <dsp:spPr>
        <a:xfrm>
          <a:off x="0" y="779329"/>
          <a:ext cx="4942828" cy="67532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COVID-19 increase the risks of blood clots i.e., DVT/PE in some patients</a:t>
          </a:r>
        </a:p>
      </dsp:txBody>
      <dsp:txXfrm>
        <a:off x="32967" y="812296"/>
        <a:ext cx="4876894" cy="609393"/>
      </dsp:txXfrm>
    </dsp:sp>
    <dsp:sp modelId="{02E39B2D-E0E1-4F66-BE65-5DE1E1C403F9}">
      <dsp:nvSpPr>
        <dsp:cNvPr id="0" name=""/>
        <dsp:cNvSpPr/>
      </dsp:nvSpPr>
      <dsp:spPr>
        <a:xfrm>
          <a:off x="0" y="1503617"/>
          <a:ext cx="4942828" cy="67532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Large PE associated with low oxygen</a:t>
          </a:r>
        </a:p>
      </dsp:txBody>
      <dsp:txXfrm>
        <a:off x="32967" y="1536584"/>
        <a:ext cx="4876894" cy="609393"/>
      </dsp:txXfrm>
    </dsp:sp>
    <dsp:sp modelId="{7C8954D3-47E4-4A40-984C-9B5F9ED469A1}">
      <dsp:nvSpPr>
        <dsp:cNvPr id="0" name=""/>
        <dsp:cNvSpPr/>
      </dsp:nvSpPr>
      <dsp:spPr>
        <a:xfrm>
          <a:off x="0" y="2227905"/>
          <a:ext cx="4942828" cy="67532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It can increase blood pressure within the lungs i.e., pulmonary hypertension</a:t>
          </a:r>
        </a:p>
      </dsp:txBody>
      <dsp:txXfrm>
        <a:off x="32967" y="2260872"/>
        <a:ext cx="4876894" cy="60939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18C2AA-1A49-463A-90D5-2293D429FFC0}">
      <dsp:nvSpPr>
        <dsp:cNvPr id="0" name=""/>
        <dsp:cNvSpPr/>
      </dsp:nvSpPr>
      <dsp:spPr>
        <a:xfrm rot="10800000">
          <a:off x="1533780" y="0"/>
          <a:ext cx="4882843" cy="121556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6031" tIns="213360" rIns="398272" bIns="21336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600" b="1" kern="1200" dirty="0"/>
            <a:t>Blood Clots</a:t>
          </a:r>
          <a:endParaRPr lang="en-US" sz="5600" kern="1200" dirty="0"/>
        </a:p>
      </dsp:txBody>
      <dsp:txXfrm rot="10800000">
        <a:off x="1837671" y="0"/>
        <a:ext cx="4578952" cy="1215566"/>
      </dsp:txXfrm>
    </dsp:sp>
    <dsp:sp modelId="{61E1F704-95BF-43A4-B6AF-F5936B653154}">
      <dsp:nvSpPr>
        <dsp:cNvPr id="0" name=""/>
        <dsp:cNvSpPr/>
      </dsp:nvSpPr>
      <dsp:spPr>
        <a:xfrm>
          <a:off x="925997" y="0"/>
          <a:ext cx="1215566" cy="1215566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18000" b="-1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B07849-3024-4EDE-9AB5-B55B33CF4D5E}">
      <dsp:nvSpPr>
        <dsp:cNvPr id="0" name=""/>
        <dsp:cNvSpPr/>
      </dsp:nvSpPr>
      <dsp:spPr>
        <a:xfrm rot="10800000">
          <a:off x="1533780" y="0"/>
          <a:ext cx="4882843" cy="121556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6031" tIns="175260" rIns="327152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b="1" kern="1200"/>
            <a:t>Deconditioning</a:t>
          </a:r>
          <a:endParaRPr lang="en-US" sz="4600" kern="1200"/>
        </a:p>
      </dsp:txBody>
      <dsp:txXfrm rot="10800000">
        <a:off x="1837671" y="0"/>
        <a:ext cx="4578952" cy="1215566"/>
      </dsp:txXfrm>
    </dsp:sp>
    <dsp:sp modelId="{BC050DB8-CB92-42FD-9BF3-F7E6AD5C7907}">
      <dsp:nvSpPr>
        <dsp:cNvPr id="0" name=""/>
        <dsp:cNvSpPr/>
      </dsp:nvSpPr>
      <dsp:spPr>
        <a:xfrm>
          <a:off x="925997" y="0"/>
          <a:ext cx="1215566" cy="1215566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8BEDA40-91A9-49DC-B402-0EBE674AAE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CBB508-5589-42E7-A433-D119AC0FFB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2BFC85-49E4-447A-A7E3-16153CB2FE2A}" type="datetimeFigureOut">
              <a:rPr lang="en-US" smtClean="0"/>
              <a:t>9/4/2021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232ABA-B33A-4B3B-8412-C1773FBF3D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B1832E-3B48-42CB-80A7-CD8E48D52D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1072A3-100F-40A9-915F-8D2D9E6962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537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71B50E-4C60-4F9E-B773-52059170945B}" type="datetimeFigureOut">
              <a:rPr lang="en-US" noProof="0" smtClean="0"/>
              <a:t>9/4/2021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230CFA-805A-4FD3-B3A0-DAAA5993DA1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98927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73B47EE6-EDE6-4881-B456-B37D9C1ADE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 title="Subtitle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SUBTITLE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045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537" userDrawn="1">
          <p15:clr>
            <a:srgbClr val="FBAE40"/>
          </p15:clr>
        </p15:guide>
        <p15:guide id="3" pos="138" userDrawn="1">
          <p15:clr>
            <a:srgbClr val="FBAE40"/>
          </p15:clr>
        </p15:guide>
        <p15:guide id="4" orient="horz" pos="4178" userDrawn="1">
          <p15:clr>
            <a:srgbClr val="FBAE40"/>
          </p15:clr>
        </p15:guide>
        <p15:guide id="5" orient="horz" pos="142" userDrawn="1">
          <p15:clr>
            <a:srgbClr val="FBAE40"/>
          </p15:clr>
        </p15:guide>
        <p15:guide id="6" pos="2457" userDrawn="1">
          <p15:clr>
            <a:srgbClr val="FBAE40"/>
          </p15:clr>
        </p15:guide>
        <p15:guide id="7" pos="43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 title="Subtitle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4561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itle 1" title="Title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1" name="Text Placeholder 2" title="Subtitle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0786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  <p15:guide id="3" pos="143">
          <p15:clr>
            <a:srgbClr val="FBAE40"/>
          </p15:clr>
        </p15:guide>
        <p15:guide id="4" orient="horz" pos="4170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14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accent6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1FAE0C34-9220-45F0-9FC2-9FE7C994E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78" y="1671924"/>
            <a:ext cx="10835122" cy="4505039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3430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accent6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17F9213-0142-420B-A84D-C5627A0C8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687" y="1651044"/>
            <a:ext cx="5181600" cy="4525919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8014328B-D576-4B5C-A4AE-CF9831892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51044"/>
            <a:ext cx="5181600" cy="4525919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4813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accent6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2BFF385-445D-4DBB-9773-F99669415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678" y="1681163"/>
            <a:ext cx="538250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lang="en-US" b="1" dirty="0">
                <a:solidFill>
                  <a:schemeClr val="accent6"/>
                </a:solidFill>
              </a:defRPr>
            </a:lvl1pPr>
          </a:lstStyle>
          <a:p>
            <a:pPr marL="228600" lvl="0" indent="-22860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311B1CFE-1B35-4B5C-B40A-DC5ADF211B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1CE840E8-D596-479D-AE97-E88F42DC1B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B9A68D25-B19E-4E84-B65D-596EE8382D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678" y="2505075"/>
            <a:ext cx="5391749" cy="368458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2267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9A1E80C-1A76-4D3E-92A1-846866867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316" y="2290713"/>
            <a:ext cx="5803672" cy="4341862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/>
            </a:lvl1pPr>
            <a:lvl2pPr>
              <a:buClr>
                <a:schemeClr val="accent2"/>
              </a:buClr>
              <a:defRPr sz="20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600"/>
            </a:lvl4pPr>
            <a:lvl5pPr>
              <a:buClr>
                <a:schemeClr val="accent2"/>
              </a:buCl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2653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2728E0A-430E-4C6A-BF56-06FA8510F2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9970" y="2271860"/>
            <a:ext cx="5715017" cy="4360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14302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CC52C5C1-EC33-44C1-9D54-A1058BBF1812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A0030CD-8C9E-4AA5-8C5D-F9B2EDB7E17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Diagonal Stripe 26">
              <a:extLst>
                <a:ext uri="{FF2B5EF4-FFF2-40B4-BE49-F238E27FC236}">
                  <a16:creationId xmlns:a16="http://schemas.microsoft.com/office/drawing/2014/main" id="{872EE65E-EE50-4A3E-861E-1D6C241CB8EA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76AD1EF-E06C-4D3C-9693-26844D01C83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Parallelogram 28">
              <a:extLst>
                <a:ext uri="{FF2B5EF4-FFF2-40B4-BE49-F238E27FC236}">
                  <a16:creationId xmlns:a16="http://schemas.microsoft.com/office/drawing/2014/main" id="{57D44C42-44C0-420A-A125-9B1A979D4F56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0" name="Parallelogram 29">
            <a:extLst>
              <a:ext uri="{FF2B5EF4-FFF2-40B4-BE49-F238E27FC236}">
                <a16:creationId xmlns:a16="http://schemas.microsoft.com/office/drawing/2014/main" id="{406089BB-36DC-4E23-B215-527A8A18FCF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8C43A6-50C6-704E-BADC-6D83BADE73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91439B-965F-3548-AF77-89501B24F6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19906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7E8A2C98-F26E-415A-B931-1B89CA46C1CF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B2FB48C-0C70-4DBE-B904-A134B6644DD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8" name="Diagonal Stripe 27">
              <a:extLst>
                <a:ext uri="{FF2B5EF4-FFF2-40B4-BE49-F238E27FC236}">
                  <a16:creationId xmlns:a16="http://schemas.microsoft.com/office/drawing/2014/main" id="{4F2E2158-1E6E-4E0D-BDAB-B20041C7361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26D62DB-3A5A-4DA1-BFA4-D9E58676E86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F5A729A7-3A5C-405C-AE06-180E7529E477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1" name="Parallelogram 30">
            <a:extLst>
              <a:ext uri="{FF2B5EF4-FFF2-40B4-BE49-F238E27FC236}">
                <a16:creationId xmlns:a16="http://schemas.microsoft.com/office/drawing/2014/main" id="{41E23981-B12A-4AC3-A030-337BBBA5E45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33" name="Title 1" title="Title ">
            <a:extLst>
              <a:ext uri="{FF2B5EF4-FFF2-40B4-BE49-F238E27FC236}">
                <a16:creationId xmlns:a16="http://schemas.microsoft.com/office/drawing/2014/main" id="{59067A2C-FE71-4381-BE51-08DAC5E435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21556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69A007-934D-7A4B-9EFA-82044EF4D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154DC2-98C7-4D4B-A17A-AA4731217F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58419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CE2EB-00DF-4EBA-BF1F-D37805D45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918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itle 1" title="Title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1" name="Text Placeholder 2" title="Subtitle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95572AA9-EFAE-4771-B1EE-47E3611737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23998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orient="horz" pos="4170" userDrawn="1">
          <p15:clr>
            <a:srgbClr val="FBAE40"/>
          </p15:clr>
        </p15:guide>
        <p15:guide id="5" pos="7537" userDrawn="1">
          <p15:clr>
            <a:srgbClr val="FBAE40"/>
          </p15:clr>
        </p15:guide>
        <p15:guide id="6" orient="horz" pos="14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F8615-158F-4098-A767-284AAD7476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C4FA97-9F52-41D0-AC99-A2A33A725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0A462-B8CC-411E-98B0-AE8C95B53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0DB47-BD66-407A-B1A2-F1FE9AB0EB64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04E43-D94B-4876-A172-51DAD8B53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3F4988-52A1-4ECE-B3E7-C75AA9AE1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204B-D83D-475C-B304-0E619C9AB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79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34F54-2F42-4010-8E03-649E8E3D0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5E4C9-5114-43BE-8C54-3CF2E8295F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A6A65E-CBBA-49D1-9ACD-C5B92CCB0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0DB47-BD66-407A-B1A2-F1FE9AB0EB64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80277-3FB2-4BBF-B129-38EB08DAC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33C62-516F-44C2-B81E-8676A9147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204B-D83D-475C-B304-0E619C9AB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7665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CB93E-C0C8-43E8-95EB-20DFF4573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4D2E22-748F-42CE-A62F-E738CC702B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DDC554-ABE7-4603-9E5B-C9B909DDF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0DB47-BD66-407A-B1A2-F1FE9AB0EB64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0A228-1DD9-4016-A48C-B475CD9DB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CE5CF-D110-404A-9258-C564498E3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204B-D83D-475C-B304-0E619C9AB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682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C8CBE-B34B-43E5-96F4-04BD67786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BBCDA-00EA-4F14-B605-3FF5E813B7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6AECF3-9F91-47A1-BE43-DBAE9D8EE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CC7CBA-8B69-4667-9842-5654CEFDB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0DB47-BD66-407A-B1A2-F1FE9AB0EB64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0CF822-BD62-487A-ADD2-3BE534E47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01F0FC-F8CC-4D58-996D-C2BA96575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204B-D83D-475C-B304-0E619C9AB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671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2840F-2AE0-4284-A079-1FCD7C706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90BB4-243A-41AC-874F-DA4F202E4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263548-3056-47DB-871A-B6CF738ADA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5776C2-ACAF-42F1-B77D-97EACDECA7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15978D-809F-4481-B086-9412D88F5F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09331A-A9E5-496F-90C8-C18BAB99A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0DB47-BD66-407A-B1A2-F1FE9AB0EB64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944AF8-9178-4F03-ADED-B449E7466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7C07BF-CBC1-4644-8F08-B1B543443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204B-D83D-475C-B304-0E619C9AB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795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6466E-B801-4708-9CC9-17A72A6CC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F74C95-E2A0-46E6-B17D-EBAA40E59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0DB47-BD66-407A-B1A2-F1FE9AB0EB64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C89959-0720-49B9-A52C-9748D8573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CDB91F-3699-45B0-8710-B61EEE2E9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204B-D83D-475C-B304-0E619C9AB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044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22FCC8-6F6A-4E02-9397-B004F49A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0DB47-BD66-407A-B1A2-F1FE9AB0EB64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4A7C56-AA43-4B47-962F-E736FE2DD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3D816B-0876-4E93-B56D-352A2D104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204B-D83D-475C-B304-0E619C9AB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519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3CDD0-9435-4F12-AF3C-D923F5F51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92EB6-FCC1-4B01-A4A1-B7AE78D88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3CC51D-912E-4455-8455-BB77E09DFB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67CED4-85E8-467A-B6D8-B01CFB792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0DB47-BD66-407A-B1A2-F1FE9AB0EB64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016A0F-48E9-49D6-90B1-FF053AD6C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2114D3-F1C7-4505-93AD-1C8BE8871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204B-D83D-475C-B304-0E619C9AB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8695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5BF02-A0A9-4A9C-B065-C6C45916B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4A4614-6C68-4572-80E7-538E2768DC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B326B0-F09B-4B9B-8397-5EEEC949AF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8A463B-2BE7-4B59-ADE1-8DA846869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0DB47-BD66-407A-B1A2-F1FE9AB0EB64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195D17-431A-4FC9-AB5A-483BD19C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DEEC15-A607-4A3D-8117-CFFC9F009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204B-D83D-475C-B304-0E619C9AB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7991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941A7-F3F6-4F0A-9F46-0C6E48361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C1692E-15F0-47EB-A94C-715A6BA1B3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EACED4-755B-453A-8CFE-F9005CA84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0DB47-BD66-407A-B1A2-F1FE9AB0EB64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A30B0-E4DD-4688-AB40-508FE88F3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9F3A4A-A445-44EC-A06A-22C64EF6A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204B-D83D-475C-B304-0E619C9AB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6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 title="Bullet Points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96915"/>
            <a:ext cx="4942829" cy="2958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BD6ACE60-499D-41AB-89C4-D537D7C3D22A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6375400" y="5047077"/>
            <a:ext cx="1524574" cy="1803400"/>
          </a:xfrm>
          <a:prstGeom prst="line">
            <a:avLst/>
          </a:prstGeom>
          <a:ln>
            <a:solidFill>
              <a:srgbClr val="EAB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 title="Subtitle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563477"/>
            <a:ext cx="7342631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" name="Title 1" title="Title ">
            <a:extLst>
              <a:ext uri="{FF2B5EF4-FFF2-40B4-BE49-F238E27FC236}">
                <a16:creationId xmlns:a16="http://schemas.microsoft.com/office/drawing/2014/main" id="{20237B57-91C6-4F8B-8AA0-18FA50B0FD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1378" y="1308484"/>
            <a:ext cx="7342622" cy="121556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 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E1FADFB-0A3D-40F7-9B40-368DECD971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04000" y="0"/>
            <a:ext cx="5588000" cy="6872249"/>
          </a:xfrm>
          <a:custGeom>
            <a:avLst/>
            <a:gdLst>
              <a:gd name="connsiteX0" fmla="*/ 3876237 w 5588000"/>
              <a:gd name="connsiteY0" fmla="*/ 5431883 h 6872249"/>
              <a:gd name="connsiteX1" fmla="*/ 4953000 w 5588000"/>
              <a:gd name="connsiteY1" fmla="*/ 5431883 h 6872249"/>
              <a:gd name="connsiteX2" fmla="*/ 3769163 w 5588000"/>
              <a:gd name="connsiteY2" fmla="*/ 6872249 h 6872249"/>
              <a:gd name="connsiteX3" fmla="*/ 2692400 w 5588000"/>
              <a:gd name="connsiteY3" fmla="*/ 6872249 h 6872249"/>
              <a:gd name="connsiteX4" fmla="*/ 2479230 w 5588000"/>
              <a:gd name="connsiteY4" fmla="*/ 2870200 h 6872249"/>
              <a:gd name="connsiteX5" fmla="*/ 3175000 w 5588000"/>
              <a:gd name="connsiteY5" fmla="*/ 2870200 h 6872249"/>
              <a:gd name="connsiteX6" fmla="*/ 1965770 w 5588000"/>
              <a:gd name="connsiteY6" fmla="*/ 4310566 h 6872249"/>
              <a:gd name="connsiteX7" fmla="*/ 1270000 w 5588000"/>
              <a:gd name="connsiteY7" fmla="*/ 4310566 h 6872249"/>
              <a:gd name="connsiteX8" fmla="*/ 5575300 w 5588000"/>
              <a:gd name="connsiteY8" fmla="*/ 139700 h 6872249"/>
              <a:gd name="connsiteX9" fmla="*/ 5575300 w 5588000"/>
              <a:gd name="connsiteY9" fmla="*/ 3238583 h 6872249"/>
              <a:gd name="connsiteX10" fmla="*/ 2571663 w 5588000"/>
              <a:gd name="connsiteY10" fmla="*/ 6858000 h 6872249"/>
              <a:gd name="connsiteX11" fmla="*/ 0 w 5588000"/>
              <a:gd name="connsiteY11" fmla="*/ 6858000 h 6872249"/>
              <a:gd name="connsiteX12" fmla="*/ 4256761 w 5588000"/>
              <a:gd name="connsiteY12" fmla="*/ 0 h 6872249"/>
              <a:gd name="connsiteX13" fmla="*/ 5588000 w 5588000"/>
              <a:gd name="connsiteY13" fmla="*/ 0 h 6872249"/>
              <a:gd name="connsiteX14" fmla="*/ 3274339 w 5588000"/>
              <a:gd name="connsiteY14" fmla="*/ 2755900 h 6872249"/>
              <a:gd name="connsiteX15" fmla="*/ 1943100 w 5588000"/>
              <a:gd name="connsiteY15" fmla="*/ 2755900 h 68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88000" h="6872249">
                <a:moveTo>
                  <a:pt x="3876237" y="5431883"/>
                </a:moveTo>
                <a:lnTo>
                  <a:pt x="4953000" y="5431883"/>
                </a:lnTo>
                <a:lnTo>
                  <a:pt x="3769163" y="6872249"/>
                </a:lnTo>
                <a:lnTo>
                  <a:pt x="2692400" y="6872249"/>
                </a:lnTo>
                <a:close/>
                <a:moveTo>
                  <a:pt x="2479230" y="2870200"/>
                </a:moveTo>
                <a:lnTo>
                  <a:pt x="3175000" y="2870200"/>
                </a:lnTo>
                <a:lnTo>
                  <a:pt x="1965770" y="4310566"/>
                </a:lnTo>
                <a:lnTo>
                  <a:pt x="1270000" y="4310566"/>
                </a:lnTo>
                <a:close/>
                <a:moveTo>
                  <a:pt x="5575300" y="139700"/>
                </a:moveTo>
                <a:lnTo>
                  <a:pt x="5575300" y="3238583"/>
                </a:lnTo>
                <a:lnTo>
                  <a:pt x="2571663" y="6858000"/>
                </a:lnTo>
                <a:lnTo>
                  <a:pt x="0" y="6858000"/>
                </a:lnTo>
                <a:close/>
                <a:moveTo>
                  <a:pt x="4256761" y="0"/>
                </a:moveTo>
                <a:lnTo>
                  <a:pt x="5588000" y="0"/>
                </a:lnTo>
                <a:lnTo>
                  <a:pt x="3274339" y="2755900"/>
                </a:lnTo>
                <a:lnTo>
                  <a:pt x="1943100" y="2755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DB14A5-A767-774C-85B8-68EF914689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9B51B-EAA9-4B4D-A4F6-470CD95DAA7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42230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9433EE-2056-4F76-A68A-42DB3103CA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94BEAE-27EE-448F-96D8-6C914B5AA1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0E035-A672-41B8-8638-819FFE116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0DB47-BD66-407A-B1A2-F1FE9AB0EB64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F6913-762D-45A7-A440-545B8A0B9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1A494-5AC4-49B1-836D-AA4D1DACE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204B-D83D-475C-B304-0E619C9AB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490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ight Triangle 34">
            <a:extLst>
              <a:ext uri="{FF2B5EF4-FFF2-40B4-BE49-F238E27FC236}">
                <a16:creationId xmlns:a16="http://schemas.microsoft.com/office/drawing/2014/main" id="{805F1696-7D6B-4055-94C3-E4C179F63596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B9EC3A9-7039-403A-9414-429521308A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0177" y="1435100"/>
            <a:ext cx="6021821" cy="5422900"/>
          </a:xfrm>
          <a:custGeom>
            <a:avLst/>
            <a:gdLst>
              <a:gd name="connsiteX0" fmla="*/ 6021821 w 6021821"/>
              <a:gd name="connsiteY0" fmla="*/ 0 h 5422900"/>
              <a:gd name="connsiteX1" fmla="*/ 6021821 w 6021821"/>
              <a:gd name="connsiteY1" fmla="*/ 5422900 h 5422900"/>
              <a:gd name="connsiteX2" fmla="*/ 0 w 6021821"/>
              <a:gd name="connsiteY2" fmla="*/ 5422900 h 542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1821" h="5422900">
                <a:moveTo>
                  <a:pt x="6021821" y="0"/>
                </a:moveTo>
                <a:lnTo>
                  <a:pt x="6021821" y="5422900"/>
                </a:lnTo>
                <a:lnTo>
                  <a:pt x="0" y="5422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365760" anchor="ctr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Content Placeholder 2" title="Bullet Points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96915"/>
            <a:ext cx="4942829" cy="2958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352314" y="1185452"/>
            <a:ext cx="1839685" cy="163394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 title="Subtitle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563477"/>
            <a:ext cx="7342621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B154C1-CE47-4220-9832-4FD0868A64A8}"/>
              </a:ext>
            </a:extLst>
          </p:cNvPr>
          <p:cNvSpPr txBox="1"/>
          <p:nvPr userDrawn="1"/>
        </p:nvSpPr>
        <p:spPr>
          <a:xfrm>
            <a:off x="11073384" y="237744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19" name="Title 1" title="Title ">
            <a:extLst>
              <a:ext uri="{FF2B5EF4-FFF2-40B4-BE49-F238E27FC236}">
                <a16:creationId xmlns:a16="http://schemas.microsoft.com/office/drawing/2014/main" id="{2DB9D671-9FC8-4306-96B7-D9D585694B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378" y="1308484"/>
            <a:ext cx="7342622" cy="121556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55A0B9-F639-8643-9C4D-B93B8EE21A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29282-8AC7-494D-9A8E-A26C7F6994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83110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i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2E19FBD-2379-4B3B-910D-F51E007CB63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20698" y="2104888"/>
            <a:ext cx="5475290" cy="781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3" title="Bullet Points">
            <a:extLst>
              <a:ext uri="{FF2B5EF4-FFF2-40B4-BE49-F238E27FC236}">
                <a16:creationId xmlns:a16="http://schemas.microsoft.com/office/drawing/2014/main" id="{8715E757-6584-4841-8154-C92E70E0CD6B}"/>
              </a:ext>
            </a:extLst>
          </p:cNvPr>
          <p:cNvSpPr>
            <a:spLocks noGrp="1"/>
          </p:cNvSpPr>
          <p:nvPr userDrawn="1">
            <p:ph sz="half" idx="13"/>
          </p:nvPr>
        </p:nvSpPr>
        <p:spPr>
          <a:xfrm>
            <a:off x="520698" y="2886076"/>
            <a:ext cx="5475290" cy="32321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IN" dirty="0">
                <a:solidFill>
                  <a:schemeClr val="tx1"/>
                </a:solidFill>
              </a:defRPr>
            </a:lvl5pPr>
          </a:lstStyle>
          <a:p>
            <a:pPr lvl="0">
              <a:buClr>
                <a:schemeClr val="accent2"/>
              </a:buClr>
            </a:pPr>
            <a:r>
              <a:rPr lang="en-US" noProof="0"/>
              <a:t>Click to edit Master text styles</a:t>
            </a:r>
          </a:p>
          <a:p>
            <a:pPr lvl="1">
              <a:buClr>
                <a:schemeClr val="accent2"/>
              </a:buClr>
            </a:pPr>
            <a:r>
              <a:rPr lang="en-US" noProof="0"/>
              <a:t>Second level</a:t>
            </a:r>
          </a:p>
          <a:p>
            <a:pPr lvl="2">
              <a:buClr>
                <a:schemeClr val="accent2"/>
              </a:buClr>
            </a:pPr>
            <a:r>
              <a:rPr lang="en-US" noProof="0"/>
              <a:t>Third level</a:t>
            </a:r>
          </a:p>
          <a:p>
            <a:pPr lvl="3">
              <a:buClr>
                <a:schemeClr val="accent2"/>
              </a:buClr>
            </a:pPr>
            <a:r>
              <a:rPr lang="en-US" noProof="0"/>
              <a:t>Fourth level</a:t>
            </a:r>
          </a:p>
          <a:p>
            <a:pPr lvl="4">
              <a:buClr>
                <a:schemeClr val="accent2"/>
              </a:buClr>
            </a:pPr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47CDC5A2-8836-4ED3-8E78-18C24853D88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186713" y="2104888"/>
            <a:ext cx="5475600" cy="781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5" title="Bullet Points">
            <a:extLst>
              <a:ext uri="{FF2B5EF4-FFF2-40B4-BE49-F238E27FC236}">
                <a16:creationId xmlns:a16="http://schemas.microsoft.com/office/drawing/2014/main" id="{D957FBD7-2C3C-4DD1-954F-DF1E007BE590}"/>
              </a:ext>
            </a:extLst>
          </p:cNvPr>
          <p:cNvSpPr>
            <a:spLocks noGrp="1"/>
          </p:cNvSpPr>
          <p:nvPr userDrawn="1">
            <p:ph sz="quarter" idx="15"/>
          </p:nvPr>
        </p:nvSpPr>
        <p:spPr>
          <a:xfrm>
            <a:off x="6186713" y="2886076"/>
            <a:ext cx="5475600" cy="32321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IN" dirty="0">
                <a:solidFill>
                  <a:schemeClr val="tx1"/>
                </a:solidFill>
              </a:defRPr>
            </a:lvl5pPr>
          </a:lstStyle>
          <a:p>
            <a:pPr lvl="0">
              <a:buClr>
                <a:schemeClr val="accent2"/>
              </a:buClr>
            </a:pPr>
            <a:r>
              <a:rPr lang="en-US" noProof="0"/>
              <a:t>Click to edit Master text styles</a:t>
            </a:r>
          </a:p>
          <a:p>
            <a:pPr lvl="1">
              <a:buClr>
                <a:schemeClr val="accent2"/>
              </a:buClr>
            </a:pPr>
            <a:r>
              <a:rPr lang="en-US" noProof="0"/>
              <a:t>Second level</a:t>
            </a:r>
          </a:p>
          <a:p>
            <a:pPr lvl="2">
              <a:buClr>
                <a:schemeClr val="accent2"/>
              </a:buClr>
            </a:pPr>
            <a:r>
              <a:rPr lang="en-US" noProof="0"/>
              <a:t>Third level</a:t>
            </a:r>
          </a:p>
          <a:p>
            <a:pPr lvl="3">
              <a:buClr>
                <a:schemeClr val="accent2"/>
              </a:buClr>
            </a:pPr>
            <a:r>
              <a:rPr lang="en-US" noProof="0"/>
              <a:t>Fourth level</a:t>
            </a:r>
          </a:p>
          <a:p>
            <a:pPr lvl="4">
              <a:buClr>
                <a:schemeClr val="accent2"/>
              </a:buClr>
            </a:pPr>
            <a:r>
              <a:rPr lang="en-US" noProof="0"/>
              <a:t>Fifth level</a:t>
            </a:r>
          </a:p>
        </p:txBody>
      </p:sp>
      <p:sp>
        <p:nvSpPr>
          <p:cNvPr id="24" name="Text Placeholder 4" title="Subtitle">
            <a:extLst>
              <a:ext uri="{FF2B5EF4-FFF2-40B4-BE49-F238E27FC236}">
                <a16:creationId xmlns:a16="http://schemas.microsoft.com/office/drawing/2014/main" id="{77DB65FF-A89E-4562-8251-2BB63EFDD28E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</p:spTree>
    <p:extLst>
      <p:ext uri="{BB962C8B-B14F-4D97-AF65-F5344CB8AC3E}">
        <p14:creationId xmlns:p14="http://schemas.microsoft.com/office/powerpoint/2010/main" val="3256540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A4F49194-9068-41AA-B460-962319BF96A4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806E656-313A-47B1-B381-D004200F7A01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9" name="Diagonal Stripe 28">
              <a:extLst>
                <a:ext uri="{FF2B5EF4-FFF2-40B4-BE49-F238E27FC236}">
                  <a16:creationId xmlns:a16="http://schemas.microsoft.com/office/drawing/2014/main" id="{65F8E2DA-4BB4-4421-9172-A11AF38DFEF4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EDB47F2-B6A7-40B4-8A2C-06719F75C08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Parallelogram 30">
              <a:extLst>
                <a:ext uri="{FF2B5EF4-FFF2-40B4-BE49-F238E27FC236}">
                  <a16:creationId xmlns:a16="http://schemas.microsoft.com/office/drawing/2014/main" id="{B188E7A9-2351-4B68-98B8-10099CB39CD2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3" name="Parallelogram 32">
            <a:extLst>
              <a:ext uri="{FF2B5EF4-FFF2-40B4-BE49-F238E27FC236}">
                <a16:creationId xmlns:a16="http://schemas.microsoft.com/office/drawing/2014/main" id="{F088C182-BF10-45B2-B159-7702E00D31D4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34" name="Text Placeholder 4" title="Subtitle">
            <a:extLst>
              <a:ext uri="{FF2B5EF4-FFF2-40B4-BE49-F238E27FC236}">
                <a16:creationId xmlns:a16="http://schemas.microsoft.com/office/drawing/2014/main" id="{FB561B16-2788-452A-B7AF-A482256DCD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6990C03-1647-2044-B335-6F5F19E4E5F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03A7CC-E6DC-1544-BE55-15EC1718B77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7" name="Title 1" title="Title ">
            <a:extLst>
              <a:ext uri="{FF2B5EF4-FFF2-40B4-BE49-F238E27FC236}">
                <a16:creationId xmlns:a16="http://schemas.microsoft.com/office/drawing/2014/main" id="{BDEC780E-6412-1344-A62E-6B84E9CCB6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82AC85-33B6-2B49-8BF4-084144443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814" y="2005762"/>
            <a:ext cx="5225764" cy="4083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Text here</a:t>
            </a:r>
          </a:p>
        </p:txBody>
      </p:sp>
      <p:sp>
        <p:nvSpPr>
          <p:cNvPr id="20" name="Chart Placeholder 2" title="Chart">
            <a:extLst>
              <a:ext uri="{FF2B5EF4-FFF2-40B4-BE49-F238E27FC236}">
                <a16:creationId xmlns:a16="http://schemas.microsoft.com/office/drawing/2014/main" id="{0EF0FD2A-B62A-4931-846D-2602DED2660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796114" y="2005762"/>
            <a:ext cx="5719397" cy="408447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00477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able Placeholder 11" title="Table">
            <a:extLst>
              <a:ext uri="{FF2B5EF4-FFF2-40B4-BE49-F238E27FC236}">
                <a16:creationId xmlns:a16="http://schemas.microsoft.com/office/drawing/2014/main" id="{7CD3E31F-0AF8-4EB8-B6FA-BD95A2EDA63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531378" y="2664803"/>
            <a:ext cx="10993375" cy="343318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4020D1-D35E-497E-97F1-84A6EA9D048E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6C8A74F-FDDF-48E8-AC2B-A5BD59D7D6A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Diagonal Stripe 26">
              <a:extLst>
                <a:ext uri="{FF2B5EF4-FFF2-40B4-BE49-F238E27FC236}">
                  <a16:creationId xmlns:a16="http://schemas.microsoft.com/office/drawing/2014/main" id="{2D5247F3-E6EB-4003-B1FD-F6200F0738E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9B7D995-9FB8-4461-8AAA-FA8B9A145B6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Parallelogram 32">
              <a:extLst>
                <a:ext uri="{FF2B5EF4-FFF2-40B4-BE49-F238E27FC236}">
                  <a16:creationId xmlns:a16="http://schemas.microsoft.com/office/drawing/2014/main" id="{849B962F-68BC-4B89-B4D8-D862517534DF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8006416B-866C-47E5-8480-109B40F9EAA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7" name="Text Placeholder 4" title="Subtitle">
            <a:extLst>
              <a:ext uri="{FF2B5EF4-FFF2-40B4-BE49-F238E27FC236}">
                <a16:creationId xmlns:a16="http://schemas.microsoft.com/office/drawing/2014/main" id="{FE79FAE9-2A8C-46BA-8738-44CBCF7294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50A33E-CEFE-4D43-9554-513B01B1D3D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960C75-8FA7-5740-9388-2B5112B2C5B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7" name="Title 1" title="Title ">
            <a:extLst>
              <a:ext uri="{FF2B5EF4-FFF2-40B4-BE49-F238E27FC236}">
                <a16:creationId xmlns:a16="http://schemas.microsoft.com/office/drawing/2014/main" id="{0F525D04-A814-7A4D-9732-11097EA76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</p:spTree>
    <p:extLst>
      <p:ext uri="{BB962C8B-B14F-4D97-AF65-F5344CB8AC3E}">
        <p14:creationId xmlns:p14="http://schemas.microsoft.com/office/powerpoint/2010/main" val="3415060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>
            <a:extLst>
              <a:ext uri="{FF2B5EF4-FFF2-40B4-BE49-F238E27FC236}">
                <a16:creationId xmlns:a16="http://schemas.microsoft.com/office/drawing/2014/main" id="{79ED029D-F488-47E5-B064-0E35B31D23A5}"/>
              </a:ext>
            </a:extLst>
          </p:cNvPr>
          <p:cNvSpPr/>
          <p:nvPr userDrawn="1"/>
        </p:nvSpPr>
        <p:spPr>
          <a:xfrm flipV="1">
            <a:off x="0" y="-5"/>
            <a:ext cx="11747500" cy="6299203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Picture Placeholder 31" title="Image">
            <a:extLst>
              <a:ext uri="{FF2B5EF4-FFF2-40B4-BE49-F238E27FC236}">
                <a16:creationId xmlns:a16="http://schemas.microsoft.com/office/drawing/2014/main" id="{D683190A-95C6-428D-AEE4-FC8350C324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9229" y="326570"/>
            <a:ext cx="11473542" cy="62048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8F4957-6DDE-40CE-9D33-00B1434FA0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5344886"/>
            <a:ext cx="2362200" cy="124097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 title="Title ">
            <a:extLst>
              <a:ext uri="{FF2B5EF4-FFF2-40B4-BE49-F238E27FC236}">
                <a16:creationId xmlns:a16="http://schemas.microsoft.com/office/drawing/2014/main" id="{D9A8085F-72C4-4DFB-813E-C5666B0CC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229" y="558802"/>
            <a:ext cx="8333222" cy="93979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288000" anchor="ctr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Add Caption Here</a:t>
            </a:r>
          </a:p>
        </p:txBody>
      </p:sp>
    </p:spTree>
    <p:extLst>
      <p:ext uri="{BB962C8B-B14F-4D97-AF65-F5344CB8AC3E}">
        <p14:creationId xmlns:p14="http://schemas.microsoft.com/office/powerpoint/2010/main" val="4237576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1821022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488AB73-8058-4FB5-9619-FCECCA9F3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2929" y="3461163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Name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59BE165-3EB5-4C11-8B53-6E98C0BC2E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2929" y="3839451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Phone Number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9D05293-35AD-495F-A7AE-942398090B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22928" y="4216669"/>
            <a:ext cx="3445783" cy="289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Email 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997A03F2-8D8A-4425-9F56-66DB33CE11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22929" y="4594957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Company Website</a:t>
            </a:r>
          </a:p>
        </p:txBody>
      </p:sp>
      <p:sp>
        <p:nvSpPr>
          <p:cNvPr id="14" name="Shape 4157">
            <a:extLst>
              <a:ext uri="{FF2B5EF4-FFF2-40B4-BE49-F238E27FC236}">
                <a16:creationId xmlns:a16="http://schemas.microsoft.com/office/drawing/2014/main" id="{A30A8F28-98F4-425F-A750-78192A157DF4}"/>
              </a:ext>
            </a:extLst>
          </p:cNvPr>
          <p:cNvSpPr/>
          <p:nvPr userDrawn="1"/>
        </p:nvSpPr>
        <p:spPr>
          <a:xfrm>
            <a:off x="6458938" y="3505247"/>
            <a:ext cx="258875" cy="258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58" y="17505"/>
                </a:moveTo>
                <a:cubicBezTo>
                  <a:pt x="17372" y="16944"/>
                  <a:pt x="16242" y="15945"/>
                  <a:pt x="15117" y="15413"/>
                </a:cubicBezTo>
                <a:cubicBezTo>
                  <a:pt x="14189" y="14975"/>
                  <a:pt x="13657" y="14531"/>
                  <a:pt x="13491" y="14057"/>
                </a:cubicBezTo>
                <a:cubicBezTo>
                  <a:pt x="13377" y="13728"/>
                  <a:pt x="13428" y="13351"/>
                  <a:pt x="13649" y="12904"/>
                </a:cubicBezTo>
                <a:cubicBezTo>
                  <a:pt x="13815" y="12567"/>
                  <a:pt x="13972" y="12286"/>
                  <a:pt x="14117" y="12028"/>
                </a:cubicBezTo>
                <a:cubicBezTo>
                  <a:pt x="14730" y="10934"/>
                  <a:pt x="15203" y="10145"/>
                  <a:pt x="15203" y="7348"/>
                </a:cubicBezTo>
                <a:cubicBezTo>
                  <a:pt x="15203" y="3162"/>
                  <a:pt x="12787" y="2951"/>
                  <a:pt x="12309" y="2951"/>
                </a:cubicBezTo>
                <a:cubicBezTo>
                  <a:pt x="11917" y="2951"/>
                  <a:pt x="11672" y="3037"/>
                  <a:pt x="11435" y="3121"/>
                </a:cubicBezTo>
                <a:cubicBezTo>
                  <a:pt x="11175" y="3213"/>
                  <a:pt x="10907" y="3309"/>
                  <a:pt x="10296" y="3319"/>
                </a:cubicBezTo>
                <a:cubicBezTo>
                  <a:pt x="9190" y="3337"/>
                  <a:pt x="6873" y="3375"/>
                  <a:pt x="6873" y="7226"/>
                </a:cubicBezTo>
                <a:cubicBezTo>
                  <a:pt x="6873" y="9919"/>
                  <a:pt x="7574" y="11156"/>
                  <a:pt x="8125" y="12150"/>
                </a:cubicBezTo>
                <a:cubicBezTo>
                  <a:pt x="8266" y="12404"/>
                  <a:pt x="8399" y="12645"/>
                  <a:pt x="8505" y="12885"/>
                </a:cubicBezTo>
                <a:cubicBezTo>
                  <a:pt x="8973" y="13949"/>
                  <a:pt x="8631" y="14693"/>
                  <a:pt x="7426" y="15224"/>
                </a:cubicBezTo>
                <a:cubicBezTo>
                  <a:pt x="5905" y="15897"/>
                  <a:pt x="5188" y="16247"/>
                  <a:pt x="3693" y="17562"/>
                </a:cubicBezTo>
                <a:cubicBezTo>
                  <a:pt x="2017" y="15800"/>
                  <a:pt x="982" y="134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3395"/>
                  <a:pt x="19603" y="15749"/>
                  <a:pt x="17958" y="17505"/>
                </a:cubicBezTo>
                <a:moveTo>
                  <a:pt x="10800" y="20618"/>
                </a:moveTo>
                <a:cubicBezTo>
                  <a:pt x="8356" y="20618"/>
                  <a:pt x="6125" y="19720"/>
                  <a:pt x="4407" y="18242"/>
                </a:cubicBezTo>
                <a:cubicBezTo>
                  <a:pt x="5730" y="17084"/>
                  <a:pt x="6362" y="16767"/>
                  <a:pt x="7823" y="16122"/>
                </a:cubicBezTo>
                <a:cubicBezTo>
                  <a:pt x="9515" y="15375"/>
                  <a:pt x="10091" y="14051"/>
                  <a:pt x="9403" y="12489"/>
                </a:cubicBezTo>
                <a:cubicBezTo>
                  <a:pt x="9279" y="12208"/>
                  <a:pt x="9136" y="11949"/>
                  <a:pt x="8984" y="11674"/>
                </a:cubicBezTo>
                <a:cubicBezTo>
                  <a:pt x="8461" y="10732"/>
                  <a:pt x="7855" y="9665"/>
                  <a:pt x="7855" y="7226"/>
                </a:cubicBezTo>
                <a:cubicBezTo>
                  <a:pt x="7855" y="4341"/>
                  <a:pt x="9224" y="4318"/>
                  <a:pt x="10312" y="4300"/>
                </a:cubicBezTo>
                <a:cubicBezTo>
                  <a:pt x="11084" y="4287"/>
                  <a:pt x="11461" y="4154"/>
                  <a:pt x="11763" y="4047"/>
                </a:cubicBezTo>
                <a:cubicBezTo>
                  <a:pt x="11964" y="3975"/>
                  <a:pt x="12086" y="3933"/>
                  <a:pt x="12309" y="3933"/>
                </a:cubicBezTo>
                <a:cubicBezTo>
                  <a:pt x="13218" y="3933"/>
                  <a:pt x="14221" y="4830"/>
                  <a:pt x="14221" y="7348"/>
                </a:cubicBezTo>
                <a:cubicBezTo>
                  <a:pt x="14221" y="9888"/>
                  <a:pt x="13840" y="10513"/>
                  <a:pt x="13261" y="11548"/>
                </a:cubicBezTo>
                <a:cubicBezTo>
                  <a:pt x="13108" y="11820"/>
                  <a:pt x="12943" y="12115"/>
                  <a:pt x="12768" y="12470"/>
                </a:cubicBezTo>
                <a:cubicBezTo>
                  <a:pt x="12430" y="13155"/>
                  <a:pt x="12362" y="13798"/>
                  <a:pt x="12565" y="14380"/>
                </a:cubicBezTo>
                <a:cubicBezTo>
                  <a:pt x="12825" y="15126"/>
                  <a:pt x="13502" y="15737"/>
                  <a:pt x="14696" y="16302"/>
                </a:cubicBezTo>
                <a:cubicBezTo>
                  <a:pt x="15675" y="16764"/>
                  <a:pt x="16700" y="17667"/>
                  <a:pt x="17251" y="18189"/>
                </a:cubicBezTo>
                <a:cubicBezTo>
                  <a:pt x="15525" y="19697"/>
                  <a:pt x="1327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15" name="Shape 4186">
            <a:extLst>
              <a:ext uri="{FF2B5EF4-FFF2-40B4-BE49-F238E27FC236}">
                <a16:creationId xmlns:a16="http://schemas.microsoft.com/office/drawing/2014/main" id="{2F84D399-8148-4E86-A1E4-BE7D1D81383A}"/>
              </a:ext>
            </a:extLst>
          </p:cNvPr>
          <p:cNvSpPr/>
          <p:nvPr userDrawn="1"/>
        </p:nvSpPr>
        <p:spPr>
          <a:xfrm>
            <a:off x="6507622" y="3897986"/>
            <a:ext cx="161507" cy="296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19" name="Shape 4379">
            <a:extLst>
              <a:ext uri="{FF2B5EF4-FFF2-40B4-BE49-F238E27FC236}">
                <a16:creationId xmlns:a16="http://schemas.microsoft.com/office/drawing/2014/main" id="{E4408FF8-E342-42F8-BBE9-1220822B5E99}"/>
              </a:ext>
            </a:extLst>
          </p:cNvPr>
          <p:cNvSpPr/>
          <p:nvPr userDrawn="1"/>
        </p:nvSpPr>
        <p:spPr>
          <a:xfrm>
            <a:off x="6458938" y="4327945"/>
            <a:ext cx="258875" cy="188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20" name="Shape 4487">
            <a:extLst>
              <a:ext uri="{FF2B5EF4-FFF2-40B4-BE49-F238E27FC236}">
                <a16:creationId xmlns:a16="http://schemas.microsoft.com/office/drawing/2014/main" id="{11D27456-C005-4109-9E74-0B692200A0B3}"/>
              </a:ext>
            </a:extLst>
          </p:cNvPr>
          <p:cNvSpPr/>
          <p:nvPr userDrawn="1"/>
        </p:nvSpPr>
        <p:spPr>
          <a:xfrm>
            <a:off x="6471716" y="4650082"/>
            <a:ext cx="233318" cy="2333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FDDD2B84-3CB9-4567-8C91-C538E8A1C89F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4EF3020-1476-41B1-9FE7-B476A25C53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1B64EC3-B232-415D-8E27-EB3E24D13922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261CE2F-F199-4242-AC6C-692676B81FF1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24">
            <a:extLst>
              <a:ext uri="{FF2B5EF4-FFF2-40B4-BE49-F238E27FC236}">
                <a16:creationId xmlns:a16="http://schemas.microsoft.com/office/drawing/2014/main" id="{89C0506D-0CA6-4583-9D04-24E7F4D16A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39051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16155-303B-403D-8B49-D4CEE47D68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853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15EF5-4ABE-4759-AC09-679CD6083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6971" y="6356350"/>
            <a:ext cx="7402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8699F50C-BE38-4BD0-BA84-9B090E1F2B9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AA2D2B61-D240-024D-AD60-4162EF152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10835122" cy="1147968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488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85" r:id="rId3"/>
    <p:sldLayoutId id="2147483706" r:id="rId4"/>
    <p:sldLayoutId id="2147483708" r:id="rId5"/>
    <p:sldLayoutId id="2147483704" r:id="rId6"/>
    <p:sldLayoutId id="2147483689" r:id="rId7"/>
    <p:sldLayoutId id="2147483668" r:id="rId8"/>
    <p:sldLayoutId id="2147483707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692" r:id="rId17"/>
    <p:sldLayoutId id="2147483697" r:id="rId18"/>
    <p:sldLayoutId id="2147483674" r:id="rId1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IN"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E7A40"/>
        </a:buClr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IN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1AC2E6-8FA6-4BA0-B6F8-AAE4A38C0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155238-B37D-423C-996A-5C1175DD2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66CD97-BB36-416B-8914-0283DFFF41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0DB47-BD66-407A-B1A2-F1FE9AB0EB64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DF43C8-22F8-4A45-835B-5F5DC2ADEE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79A25-D49C-448D-A974-531C169DC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204B-D83D-475C-B304-0E619C9AB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573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7.jpg"/><Relationship Id="rId7" Type="http://schemas.openxmlformats.org/officeDocument/2006/relationships/hyperlink" Target="https://www.nature.com/nm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nature.com/articles/s41591-021-01283-z#auth-Elaine_Y_-Wan" TargetMode="External"/><Relationship Id="rId5" Type="http://schemas.openxmlformats.org/officeDocument/2006/relationships/hyperlink" Target="https://www.nature.com/articles/s41591-021-01283-z#auth-Kartik-Sehgal" TargetMode="External"/><Relationship Id="rId4" Type="http://schemas.openxmlformats.org/officeDocument/2006/relationships/hyperlink" Target="https://www.nature.com/articles/s41591-021-01283-z#auth-Ani-Nalbandian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3389/fmed.2021.653516" TargetMode="External"/><Relationship Id="rId3" Type="http://schemas.openxmlformats.org/officeDocument/2006/relationships/diagramLayout" Target="../diagrams/layout1.xml"/><Relationship Id="rId7" Type="http://schemas.openxmlformats.org/officeDocument/2006/relationships/image" Target="../media/image26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ature.com/articles/s41591-021-01283-z#auth-Ani-Nalbandian" TargetMode="External"/><Relationship Id="rId3" Type="http://schemas.openxmlformats.org/officeDocument/2006/relationships/diagramLayout" Target="../diagrams/layout2.xml"/><Relationship Id="rId7" Type="http://schemas.openxmlformats.org/officeDocument/2006/relationships/image" Target="../media/image31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11" Type="http://schemas.openxmlformats.org/officeDocument/2006/relationships/hyperlink" Target="https://www.nature.com/nm" TargetMode="External"/><Relationship Id="rId5" Type="http://schemas.openxmlformats.org/officeDocument/2006/relationships/diagramColors" Target="../diagrams/colors2.xml"/><Relationship Id="rId10" Type="http://schemas.openxmlformats.org/officeDocument/2006/relationships/hyperlink" Target="https://www.nature.com/articles/s41591-021-01283-z#auth-Elaine_Y_-Wan" TargetMode="External"/><Relationship Id="rId4" Type="http://schemas.openxmlformats.org/officeDocument/2006/relationships/diagramQuickStyle" Target="../diagrams/quickStyle2.xml"/><Relationship Id="rId9" Type="http://schemas.openxmlformats.org/officeDocument/2006/relationships/hyperlink" Target="https://www.nature.com/articles/s41591-021-01283-z#auth-Kartik-Sehgal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hyperlink" Target="https://www.ncbi.nlm.nih.gov/pmc/articles/PMC7772091/" TargetMode="Externa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33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hyperlink" Target="https://www.sciencedirect.com/science/journal/15675769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hyperlink" Target="https://www.nature.com/modpathol" TargetMode="Externa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12" Type="http://schemas.openxmlformats.org/officeDocument/2006/relationships/image" Target="../media/image35.jp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13" Type="http://schemas.openxmlformats.org/officeDocument/2006/relationships/hyperlink" Target="https://www.thelancet.com/journals/eclinm/issue/vol29nonull/PIIS2589-5370(20)X0012-5" TargetMode="Externa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12" Type="http://schemas.openxmlformats.org/officeDocument/2006/relationships/image" Target="../media/image37.jp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bi.nlm.nih.gov/pmc/articles/PMC8055492/" TargetMode="External"/><Relationship Id="rId3" Type="http://schemas.openxmlformats.org/officeDocument/2006/relationships/diagramLayout" Target="../diagrams/layout9.xml"/><Relationship Id="rId7" Type="http://schemas.openxmlformats.org/officeDocument/2006/relationships/image" Target="../media/image39.jp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Relationship Id="rId9" Type="http://schemas.openxmlformats.org/officeDocument/2006/relationships/hyperlink" Target="https://dx.doi.org/10.1016%2Fj.clinph.2021.04.001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12" Type="http://schemas.openxmlformats.org/officeDocument/2006/relationships/image" Target="../media/image47.jp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0" Type="http://schemas.openxmlformats.org/officeDocument/2006/relationships/diagramColors" Target="../diagrams/colors11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iencedirect.com/science/article/pii/S2214250920303498?via%3Dihub#!" TargetMode="External"/><Relationship Id="rId3" Type="http://schemas.openxmlformats.org/officeDocument/2006/relationships/diagramLayout" Target="../diagrams/layout12.xml"/><Relationship Id="rId7" Type="http://schemas.openxmlformats.org/officeDocument/2006/relationships/image" Target="../media/image48.jp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jrnm.springeropen.com/articles/10.1186/s43055-021-00484-3#auth-Rasha_Mostafa_Mohamed-Ali" TargetMode="Externa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hyperlink" Target="https://ejrnm.springeropen.com/" TargetMode="External"/><Relationship Id="rId4" Type="http://schemas.openxmlformats.org/officeDocument/2006/relationships/hyperlink" Target="https://ejrnm.springeropen.com/articles/10.1186/s43055-021-00484-3#auth-Mai_Bahgat_Ibrahim-Ghonimy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bi.nlm.nih.gov/pubmed/?term=Miliauskas%20S%5BAuthor%5D&amp;cauthor=true&amp;cauthor_uid=33803690" TargetMode="External"/><Relationship Id="rId3" Type="http://schemas.openxmlformats.org/officeDocument/2006/relationships/hyperlink" Target="https://www.ncbi.nlm.nih.gov/pubmed/?term=Bieksiene%20K%5BAuthor%5D&amp;cauthor=true&amp;cauthor_uid=33803690" TargetMode="External"/><Relationship Id="rId7" Type="http://schemas.openxmlformats.org/officeDocument/2006/relationships/hyperlink" Target="https://www.ncbi.nlm.nih.gov/pubmed/?term=Zemaitis%20M%5BAuthor%5D&amp;cauthor=true&amp;cauthor_uid=33803690" TargetMode="External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ncbi.nlm.nih.gov/pubmed/?term=Vaguliene%20N%5BAuthor%5D&amp;cauthor=true&amp;cauthor_uid=33803690" TargetMode="External"/><Relationship Id="rId5" Type="http://schemas.openxmlformats.org/officeDocument/2006/relationships/hyperlink" Target="https://www.ncbi.nlm.nih.gov/pubmed/?term=Malakauskas%20K%5BAuthor%5D&amp;cauthor=true&amp;cauthor_uid=33803690" TargetMode="External"/><Relationship Id="rId4" Type="http://schemas.openxmlformats.org/officeDocument/2006/relationships/hyperlink" Target="https://www.ncbi.nlm.nih.gov/pubmed/?term=Zaveckiene%20J%5BAuthor%5D&amp;cauthor=true&amp;cauthor_uid=33803690" TargetMode="External"/><Relationship Id="rId9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13" Type="http://schemas.openxmlformats.org/officeDocument/2006/relationships/hyperlink" Target="https://doi.org/10.1159/000517255" TargetMode="External"/><Relationship Id="rId3" Type="http://schemas.openxmlformats.org/officeDocument/2006/relationships/diagramLayout" Target="../diagrams/layout13.xml"/><Relationship Id="rId7" Type="http://schemas.openxmlformats.org/officeDocument/2006/relationships/diagramData" Target="../diagrams/data14.xml"/><Relationship Id="rId12" Type="http://schemas.openxmlformats.org/officeDocument/2006/relationships/image" Target="../media/image64.jp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3.xml"/><Relationship Id="rId11" Type="http://schemas.microsoft.com/office/2007/relationships/diagramDrawing" Target="../diagrams/drawing14.xml"/><Relationship Id="rId5" Type="http://schemas.openxmlformats.org/officeDocument/2006/relationships/diagramColors" Target="../diagrams/colors13.xml"/><Relationship Id="rId10" Type="http://schemas.openxmlformats.org/officeDocument/2006/relationships/diagramColors" Target="../diagrams/colors14.xml"/><Relationship Id="rId4" Type="http://schemas.openxmlformats.org/officeDocument/2006/relationships/diagramQuickStyle" Target="../diagrams/quickStyle13.xml"/><Relationship Id="rId9" Type="http://schemas.openxmlformats.org/officeDocument/2006/relationships/diagramQuickStyle" Target="../diagrams/quickStyle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respiratory-research.biomedcentral.com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doi.org/10.1371/journal.pone.0234765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hyperlink" Target="https://doi.org/10.1371/journal.pone.0234765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hyperlink" Target="https://doi.org/10.3389/fmed.2020.00526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67F80C-2E87-440E-8036-183483165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-11641"/>
            <a:ext cx="8890123" cy="686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5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40A52F-1F9F-4217-B693-810B49A7BD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284" y="3100135"/>
            <a:ext cx="5135716" cy="2889755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1A62F7C-BE58-42DD-9F54-BAC47C66A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1378" y="1981201"/>
            <a:ext cx="8107013" cy="752474"/>
          </a:xfrm>
        </p:spPr>
        <p:txBody>
          <a:bodyPr/>
          <a:lstStyle/>
          <a:p>
            <a:r>
              <a:rPr lang="en-US" sz="1000" dirty="0"/>
              <a:t>People with severe COVID-19 pulmonary disease may recover without Post COVID-19 Syndrome. </a:t>
            </a:r>
          </a:p>
          <a:p>
            <a:r>
              <a:rPr lang="en-US" sz="1000" dirty="0"/>
              <a:t>People with mild COVID-19 pulmonary disease may develop Post COVID-19 Syndrome</a:t>
            </a:r>
          </a:p>
          <a:p>
            <a:endParaRPr lang="en-US" sz="1200" dirty="0"/>
          </a:p>
          <a:p>
            <a:endParaRPr lang="en-US" dirty="0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1AA89A0C-CC93-4A8F-A652-EF6DB68CD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77" y="1308484"/>
            <a:ext cx="7688697" cy="529841"/>
          </a:xfrm>
        </p:spPr>
        <p:txBody>
          <a:bodyPr>
            <a:normAutofit/>
          </a:bodyPr>
          <a:lstStyle/>
          <a:p>
            <a:r>
              <a:rPr lang="en-US" sz="3200" dirty="0"/>
              <a:t>Pulmonary Complications in Post COVID-19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8FCCB9-F615-423E-95A2-4A2233EE2D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945" r="22945"/>
          <a:stretch/>
        </p:blipFill>
        <p:spPr>
          <a:xfrm>
            <a:off x="6604000" y="10"/>
            <a:ext cx="5588000" cy="6872239"/>
          </a:xfrm>
          <a:custGeom>
            <a:avLst/>
            <a:gdLst>
              <a:gd name="connsiteX0" fmla="*/ 3876237 w 5588000"/>
              <a:gd name="connsiteY0" fmla="*/ 5431883 h 6872249"/>
              <a:gd name="connsiteX1" fmla="*/ 4953000 w 5588000"/>
              <a:gd name="connsiteY1" fmla="*/ 5431883 h 6872249"/>
              <a:gd name="connsiteX2" fmla="*/ 3769163 w 5588000"/>
              <a:gd name="connsiteY2" fmla="*/ 6872249 h 6872249"/>
              <a:gd name="connsiteX3" fmla="*/ 2692400 w 5588000"/>
              <a:gd name="connsiteY3" fmla="*/ 6872249 h 6872249"/>
              <a:gd name="connsiteX4" fmla="*/ 2479230 w 5588000"/>
              <a:gd name="connsiteY4" fmla="*/ 2870200 h 6872249"/>
              <a:gd name="connsiteX5" fmla="*/ 3175000 w 5588000"/>
              <a:gd name="connsiteY5" fmla="*/ 2870200 h 6872249"/>
              <a:gd name="connsiteX6" fmla="*/ 1965770 w 5588000"/>
              <a:gd name="connsiteY6" fmla="*/ 4310566 h 6872249"/>
              <a:gd name="connsiteX7" fmla="*/ 1270000 w 5588000"/>
              <a:gd name="connsiteY7" fmla="*/ 4310566 h 6872249"/>
              <a:gd name="connsiteX8" fmla="*/ 5575300 w 5588000"/>
              <a:gd name="connsiteY8" fmla="*/ 139700 h 6872249"/>
              <a:gd name="connsiteX9" fmla="*/ 5575300 w 5588000"/>
              <a:gd name="connsiteY9" fmla="*/ 3238583 h 6872249"/>
              <a:gd name="connsiteX10" fmla="*/ 2571663 w 5588000"/>
              <a:gd name="connsiteY10" fmla="*/ 6858000 h 6872249"/>
              <a:gd name="connsiteX11" fmla="*/ 0 w 5588000"/>
              <a:gd name="connsiteY11" fmla="*/ 6858000 h 6872249"/>
              <a:gd name="connsiteX12" fmla="*/ 4256761 w 5588000"/>
              <a:gd name="connsiteY12" fmla="*/ 0 h 6872249"/>
              <a:gd name="connsiteX13" fmla="*/ 5588000 w 5588000"/>
              <a:gd name="connsiteY13" fmla="*/ 0 h 6872249"/>
              <a:gd name="connsiteX14" fmla="*/ 3274339 w 5588000"/>
              <a:gd name="connsiteY14" fmla="*/ 2755900 h 6872249"/>
              <a:gd name="connsiteX15" fmla="*/ 1943100 w 5588000"/>
              <a:gd name="connsiteY15" fmla="*/ 2755900 h 68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88000" h="6872249">
                <a:moveTo>
                  <a:pt x="3876237" y="5431883"/>
                </a:moveTo>
                <a:lnTo>
                  <a:pt x="4953000" y="5431883"/>
                </a:lnTo>
                <a:lnTo>
                  <a:pt x="3769163" y="6872249"/>
                </a:lnTo>
                <a:lnTo>
                  <a:pt x="2692400" y="6872249"/>
                </a:lnTo>
                <a:close/>
                <a:moveTo>
                  <a:pt x="2479230" y="2870200"/>
                </a:moveTo>
                <a:lnTo>
                  <a:pt x="3175000" y="2870200"/>
                </a:lnTo>
                <a:lnTo>
                  <a:pt x="1965770" y="4310566"/>
                </a:lnTo>
                <a:lnTo>
                  <a:pt x="1270000" y="4310566"/>
                </a:lnTo>
                <a:close/>
                <a:moveTo>
                  <a:pt x="5575300" y="139700"/>
                </a:moveTo>
                <a:lnTo>
                  <a:pt x="5575300" y="3238583"/>
                </a:lnTo>
                <a:lnTo>
                  <a:pt x="2571663" y="6858000"/>
                </a:lnTo>
                <a:lnTo>
                  <a:pt x="0" y="6858000"/>
                </a:lnTo>
                <a:close/>
                <a:moveTo>
                  <a:pt x="4256761" y="0"/>
                </a:moveTo>
                <a:lnTo>
                  <a:pt x="5588000" y="0"/>
                </a:lnTo>
                <a:lnTo>
                  <a:pt x="3274339" y="2755900"/>
                </a:lnTo>
                <a:lnTo>
                  <a:pt x="1943100" y="2755900"/>
                </a:lnTo>
                <a:close/>
              </a:path>
            </a:pathLst>
          </a:custGeom>
          <a:noFill/>
        </p:spPr>
      </p:pic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8D0A2916-14FA-46DB-8160-A1E94561832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38530" y="6356350"/>
            <a:ext cx="4114800" cy="365125"/>
          </a:xfrm>
        </p:spPr>
        <p:txBody>
          <a:bodyPr/>
          <a:lstStyle/>
          <a:p>
            <a:pPr algn="l"/>
            <a:r>
              <a:rPr lang="en-US" sz="800" b="1" i="0" dirty="0">
                <a:solidFill>
                  <a:srgbClr val="222222"/>
                </a:solidFill>
                <a:effectLst/>
                <a:latin typeface="Harding"/>
              </a:rPr>
              <a:t>Post-acute COVID-19 syndrome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800" b="0" i="0" u="none" strike="noStrike" dirty="0">
                <a:solidFill>
                  <a:srgbClr val="006699"/>
                </a:solidFill>
                <a:effectLst/>
                <a:latin typeface="-apple-system"/>
                <a:hlinkClick r:id="rId4"/>
              </a:rPr>
              <a:t>Ani Nalbandian</a:t>
            </a:r>
            <a:r>
              <a:rPr lang="en-US" sz="800" b="0" i="0" dirty="0">
                <a:solidFill>
                  <a:srgbClr val="222222"/>
                </a:solidFill>
                <a:effectLst/>
                <a:latin typeface="-apple-system"/>
              </a:rPr>
              <a:t>, </a:t>
            </a:r>
            <a:r>
              <a:rPr lang="en-US" sz="800" b="0" i="0" u="none" strike="noStrike" dirty="0">
                <a:solidFill>
                  <a:srgbClr val="006699"/>
                </a:solidFill>
                <a:effectLst/>
                <a:latin typeface="-apple-system"/>
                <a:hlinkClick r:id="rId5"/>
              </a:rPr>
              <a:t>Kartik Sehgal</a:t>
            </a:r>
            <a:r>
              <a:rPr lang="en-US" sz="800" b="0" i="0" dirty="0">
                <a:solidFill>
                  <a:srgbClr val="222222"/>
                </a:solidFill>
                <a:effectLst/>
                <a:latin typeface="-apple-system"/>
              </a:rPr>
              <a:t>, </a:t>
            </a:r>
            <a:r>
              <a:rPr lang="en-US" sz="800" b="0" i="0" u="none" strike="noStrike" dirty="0">
                <a:solidFill>
                  <a:srgbClr val="006699"/>
                </a:solidFill>
                <a:effectLst/>
                <a:latin typeface="-apple-system"/>
                <a:hlinkClick r:id="rId6"/>
              </a:rPr>
              <a:t>Elaine Y. Wan</a:t>
            </a:r>
            <a:r>
              <a:rPr lang="en-US" sz="800" b="0" i="0" dirty="0">
                <a:solidFill>
                  <a:srgbClr val="222222"/>
                </a:solidFill>
                <a:effectLst/>
                <a:latin typeface="-apple-system"/>
              </a:rPr>
              <a:t>  </a:t>
            </a:r>
            <a:r>
              <a:rPr lang="en-US" sz="800" b="0" i="1" u="none" strike="noStrike" dirty="0">
                <a:solidFill>
                  <a:srgbClr val="006699"/>
                </a:solidFill>
                <a:effectLst/>
                <a:latin typeface="-apple-system"/>
                <a:hlinkClick r:id="rId7"/>
              </a:rPr>
              <a:t>Nature Medicine</a:t>
            </a:r>
            <a:r>
              <a:rPr lang="en-US" sz="800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en-US" sz="800" b="1" i="0" dirty="0">
                <a:solidFill>
                  <a:srgbClr val="222222"/>
                </a:solidFill>
                <a:effectLst/>
                <a:latin typeface="-apple-system"/>
              </a:rPr>
              <a:t>volume 27</a:t>
            </a:r>
            <a:r>
              <a:rPr lang="en-US" sz="800" b="0" i="0" dirty="0">
                <a:solidFill>
                  <a:srgbClr val="222222"/>
                </a:solidFill>
                <a:effectLst/>
                <a:latin typeface="-apple-system"/>
              </a:rPr>
              <a:t>, pages601–615 (2021)</a:t>
            </a:r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40A70330-08F8-4499-8E3B-3954D6FA109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146971" y="6356350"/>
            <a:ext cx="740227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8699F50C-BE38-4BD0-BA84-9B090E1F2B9B}" type="slidenum">
              <a:rPr lang="en-US" noProof="0" smtClean="0"/>
              <a:pPr>
                <a:spcAft>
                  <a:spcPts val="600"/>
                </a:spcAft>
              </a:pPr>
              <a:t>10</a:t>
            </a:fld>
            <a:endParaRPr lang="en-US" noProof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9E50E66-1DCE-47BA-8AAF-769D95326D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4000" y="3100135"/>
            <a:ext cx="5143500" cy="28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96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3">
            <a:extLst>
              <a:ext uri="{FF2B5EF4-FFF2-40B4-BE49-F238E27FC236}">
                <a16:creationId xmlns:a16="http://schemas.microsoft.com/office/drawing/2014/main" id="{8FF78BB4-AB35-4FF4-A9D9-36534341D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78" y="1308484"/>
            <a:ext cx="7342622" cy="682241"/>
          </a:xfrm>
        </p:spPr>
        <p:txBody>
          <a:bodyPr anchor="b">
            <a:normAutofit/>
          </a:bodyPr>
          <a:lstStyle/>
          <a:p>
            <a:r>
              <a:rPr lang="en-US" sz="3600" dirty="0"/>
              <a:t>What is “Post COVID Syndrome”?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7DE288-B84C-4795-ACC1-0CFA7D79BB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68" r="31620"/>
          <a:stretch/>
        </p:blipFill>
        <p:spPr>
          <a:xfrm>
            <a:off x="6604000" y="10"/>
            <a:ext cx="5588000" cy="6872239"/>
          </a:xfrm>
          <a:custGeom>
            <a:avLst/>
            <a:gdLst>
              <a:gd name="connsiteX0" fmla="*/ 3876237 w 5588000"/>
              <a:gd name="connsiteY0" fmla="*/ 5431883 h 6872249"/>
              <a:gd name="connsiteX1" fmla="*/ 4953000 w 5588000"/>
              <a:gd name="connsiteY1" fmla="*/ 5431883 h 6872249"/>
              <a:gd name="connsiteX2" fmla="*/ 3769163 w 5588000"/>
              <a:gd name="connsiteY2" fmla="*/ 6872249 h 6872249"/>
              <a:gd name="connsiteX3" fmla="*/ 2692400 w 5588000"/>
              <a:gd name="connsiteY3" fmla="*/ 6872249 h 6872249"/>
              <a:gd name="connsiteX4" fmla="*/ 2479230 w 5588000"/>
              <a:gd name="connsiteY4" fmla="*/ 2870200 h 6872249"/>
              <a:gd name="connsiteX5" fmla="*/ 3175000 w 5588000"/>
              <a:gd name="connsiteY5" fmla="*/ 2870200 h 6872249"/>
              <a:gd name="connsiteX6" fmla="*/ 1965770 w 5588000"/>
              <a:gd name="connsiteY6" fmla="*/ 4310566 h 6872249"/>
              <a:gd name="connsiteX7" fmla="*/ 1270000 w 5588000"/>
              <a:gd name="connsiteY7" fmla="*/ 4310566 h 6872249"/>
              <a:gd name="connsiteX8" fmla="*/ 5575300 w 5588000"/>
              <a:gd name="connsiteY8" fmla="*/ 139700 h 6872249"/>
              <a:gd name="connsiteX9" fmla="*/ 5575300 w 5588000"/>
              <a:gd name="connsiteY9" fmla="*/ 3238583 h 6872249"/>
              <a:gd name="connsiteX10" fmla="*/ 2571663 w 5588000"/>
              <a:gd name="connsiteY10" fmla="*/ 6858000 h 6872249"/>
              <a:gd name="connsiteX11" fmla="*/ 0 w 5588000"/>
              <a:gd name="connsiteY11" fmla="*/ 6858000 h 6872249"/>
              <a:gd name="connsiteX12" fmla="*/ 4256761 w 5588000"/>
              <a:gd name="connsiteY12" fmla="*/ 0 h 6872249"/>
              <a:gd name="connsiteX13" fmla="*/ 5588000 w 5588000"/>
              <a:gd name="connsiteY13" fmla="*/ 0 h 6872249"/>
              <a:gd name="connsiteX14" fmla="*/ 3274339 w 5588000"/>
              <a:gd name="connsiteY14" fmla="*/ 2755900 h 6872249"/>
              <a:gd name="connsiteX15" fmla="*/ 1943100 w 5588000"/>
              <a:gd name="connsiteY15" fmla="*/ 2755900 h 68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88000" h="6872249">
                <a:moveTo>
                  <a:pt x="3876237" y="5431883"/>
                </a:moveTo>
                <a:lnTo>
                  <a:pt x="4953000" y="5431883"/>
                </a:lnTo>
                <a:lnTo>
                  <a:pt x="3769163" y="6872249"/>
                </a:lnTo>
                <a:lnTo>
                  <a:pt x="2692400" y="6872249"/>
                </a:lnTo>
                <a:close/>
                <a:moveTo>
                  <a:pt x="2479230" y="2870200"/>
                </a:moveTo>
                <a:lnTo>
                  <a:pt x="3175000" y="2870200"/>
                </a:lnTo>
                <a:lnTo>
                  <a:pt x="1965770" y="4310566"/>
                </a:lnTo>
                <a:lnTo>
                  <a:pt x="1270000" y="4310566"/>
                </a:lnTo>
                <a:close/>
                <a:moveTo>
                  <a:pt x="5575300" y="139700"/>
                </a:moveTo>
                <a:lnTo>
                  <a:pt x="5575300" y="3238583"/>
                </a:lnTo>
                <a:lnTo>
                  <a:pt x="2571663" y="6858000"/>
                </a:lnTo>
                <a:lnTo>
                  <a:pt x="0" y="6858000"/>
                </a:lnTo>
                <a:close/>
                <a:moveTo>
                  <a:pt x="4256761" y="0"/>
                </a:moveTo>
                <a:lnTo>
                  <a:pt x="5588000" y="0"/>
                </a:lnTo>
                <a:lnTo>
                  <a:pt x="3274339" y="2755900"/>
                </a:lnTo>
                <a:lnTo>
                  <a:pt x="1943100" y="2755900"/>
                </a:lnTo>
                <a:close/>
              </a:path>
            </a:pathLst>
          </a:custGeom>
          <a:noFill/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38244E-7BAD-44CD-B0C6-8A6E56F3190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3853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600" b="0" i="1" dirty="0">
                <a:solidFill>
                  <a:srgbClr val="333333"/>
                </a:solidFill>
                <a:effectLst/>
                <a:latin typeface="Guardian TextSans Web"/>
              </a:rPr>
              <a:t>JAMA. </a:t>
            </a:r>
            <a:r>
              <a:rPr lang="en-US" sz="600" b="0" i="0" dirty="0">
                <a:solidFill>
                  <a:srgbClr val="333333"/>
                </a:solidFill>
                <a:effectLst/>
                <a:latin typeface="Guardian TextSans Web"/>
              </a:rPr>
              <a:t>2020;324(22):2251-2252. doi:10.1001/jama.2020.22717</a:t>
            </a:r>
            <a:endParaRPr lang="en-US" sz="600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8D9C4-0DD5-4EC5-AEF2-9BCE991D65C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146971" y="6356350"/>
            <a:ext cx="74022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699F50C-BE38-4BD0-BA84-9B090E1F2B9B}" type="slidenum">
              <a:rPr lang="en-US" noProof="0" smtClean="0"/>
              <a:pPr>
                <a:spcAft>
                  <a:spcPts val="600"/>
                </a:spcAft>
              </a:pPr>
              <a:t>11</a:t>
            </a:fld>
            <a:endParaRPr lang="en-US" noProof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13A3975-2F9F-4202-A462-9AF97413D7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94870" y="2181226"/>
            <a:ext cx="4145639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67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93AAB1AB-3631-48FD-A166-88A7FC350C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2896820"/>
              </p:ext>
            </p:extLst>
          </p:nvPr>
        </p:nvGraphicFramePr>
        <p:xfrm>
          <a:off x="531378" y="2152650"/>
          <a:ext cx="7342622" cy="3190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Title 3">
            <a:extLst>
              <a:ext uri="{FF2B5EF4-FFF2-40B4-BE49-F238E27FC236}">
                <a16:creationId xmlns:a16="http://schemas.microsoft.com/office/drawing/2014/main" id="{8FF78BB4-AB35-4FF4-A9D9-36534341D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78" y="1308484"/>
            <a:ext cx="7342622" cy="567941"/>
          </a:xfrm>
        </p:spPr>
        <p:txBody>
          <a:bodyPr>
            <a:normAutofit/>
          </a:bodyPr>
          <a:lstStyle/>
          <a:p>
            <a:r>
              <a:rPr lang="en-US" sz="3600" dirty="0"/>
              <a:t>Post COVID-19 Pulmonary Complains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7DE288-B84C-4795-ACC1-0CFA7D79BB8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2684" r="22684"/>
          <a:stretch/>
        </p:blipFill>
        <p:spPr>
          <a:xfrm>
            <a:off x="6604000" y="10"/>
            <a:ext cx="5588000" cy="6872239"/>
          </a:xfrm>
          <a:custGeom>
            <a:avLst/>
            <a:gdLst>
              <a:gd name="connsiteX0" fmla="*/ 3876237 w 5588000"/>
              <a:gd name="connsiteY0" fmla="*/ 5431883 h 6872249"/>
              <a:gd name="connsiteX1" fmla="*/ 4953000 w 5588000"/>
              <a:gd name="connsiteY1" fmla="*/ 5431883 h 6872249"/>
              <a:gd name="connsiteX2" fmla="*/ 3769163 w 5588000"/>
              <a:gd name="connsiteY2" fmla="*/ 6872249 h 6872249"/>
              <a:gd name="connsiteX3" fmla="*/ 2692400 w 5588000"/>
              <a:gd name="connsiteY3" fmla="*/ 6872249 h 6872249"/>
              <a:gd name="connsiteX4" fmla="*/ 2479230 w 5588000"/>
              <a:gd name="connsiteY4" fmla="*/ 2870200 h 6872249"/>
              <a:gd name="connsiteX5" fmla="*/ 3175000 w 5588000"/>
              <a:gd name="connsiteY5" fmla="*/ 2870200 h 6872249"/>
              <a:gd name="connsiteX6" fmla="*/ 1965770 w 5588000"/>
              <a:gd name="connsiteY6" fmla="*/ 4310566 h 6872249"/>
              <a:gd name="connsiteX7" fmla="*/ 1270000 w 5588000"/>
              <a:gd name="connsiteY7" fmla="*/ 4310566 h 6872249"/>
              <a:gd name="connsiteX8" fmla="*/ 5575300 w 5588000"/>
              <a:gd name="connsiteY8" fmla="*/ 139700 h 6872249"/>
              <a:gd name="connsiteX9" fmla="*/ 5575300 w 5588000"/>
              <a:gd name="connsiteY9" fmla="*/ 3238583 h 6872249"/>
              <a:gd name="connsiteX10" fmla="*/ 2571663 w 5588000"/>
              <a:gd name="connsiteY10" fmla="*/ 6858000 h 6872249"/>
              <a:gd name="connsiteX11" fmla="*/ 0 w 5588000"/>
              <a:gd name="connsiteY11" fmla="*/ 6858000 h 6872249"/>
              <a:gd name="connsiteX12" fmla="*/ 4256761 w 5588000"/>
              <a:gd name="connsiteY12" fmla="*/ 0 h 6872249"/>
              <a:gd name="connsiteX13" fmla="*/ 5588000 w 5588000"/>
              <a:gd name="connsiteY13" fmla="*/ 0 h 6872249"/>
              <a:gd name="connsiteX14" fmla="*/ 3274339 w 5588000"/>
              <a:gd name="connsiteY14" fmla="*/ 2755900 h 6872249"/>
              <a:gd name="connsiteX15" fmla="*/ 1943100 w 5588000"/>
              <a:gd name="connsiteY15" fmla="*/ 2755900 h 68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88000" h="6872249">
                <a:moveTo>
                  <a:pt x="3876237" y="5431883"/>
                </a:moveTo>
                <a:lnTo>
                  <a:pt x="4953000" y="5431883"/>
                </a:lnTo>
                <a:lnTo>
                  <a:pt x="3769163" y="6872249"/>
                </a:lnTo>
                <a:lnTo>
                  <a:pt x="2692400" y="6872249"/>
                </a:lnTo>
                <a:close/>
                <a:moveTo>
                  <a:pt x="2479230" y="2870200"/>
                </a:moveTo>
                <a:lnTo>
                  <a:pt x="3175000" y="2870200"/>
                </a:lnTo>
                <a:lnTo>
                  <a:pt x="1965770" y="4310566"/>
                </a:lnTo>
                <a:lnTo>
                  <a:pt x="1270000" y="4310566"/>
                </a:lnTo>
                <a:close/>
                <a:moveTo>
                  <a:pt x="5575300" y="139700"/>
                </a:moveTo>
                <a:lnTo>
                  <a:pt x="5575300" y="3238583"/>
                </a:lnTo>
                <a:lnTo>
                  <a:pt x="2571663" y="6858000"/>
                </a:lnTo>
                <a:lnTo>
                  <a:pt x="0" y="6858000"/>
                </a:lnTo>
                <a:close/>
                <a:moveTo>
                  <a:pt x="4256761" y="0"/>
                </a:moveTo>
                <a:lnTo>
                  <a:pt x="5588000" y="0"/>
                </a:lnTo>
                <a:lnTo>
                  <a:pt x="3274339" y="2755900"/>
                </a:lnTo>
                <a:lnTo>
                  <a:pt x="1943100" y="2755900"/>
                </a:lnTo>
                <a:close/>
              </a:path>
            </a:pathLst>
          </a:custGeom>
          <a:noFill/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38244E-7BAD-44CD-B0C6-8A6E56F3190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38530" y="6356350"/>
            <a:ext cx="4114800" cy="365125"/>
          </a:xfrm>
        </p:spPr>
        <p:txBody>
          <a:bodyPr anchor="ctr">
            <a:normAutofit fontScale="55000" lnSpcReduction="20000"/>
          </a:bodyPr>
          <a:lstStyle/>
          <a:p>
            <a:pPr algn="l"/>
            <a:r>
              <a:rPr lang="en-US" b="1" i="0" dirty="0">
                <a:solidFill>
                  <a:srgbClr val="020202"/>
                </a:solidFill>
                <a:effectLst/>
                <a:latin typeface="MuseoSans"/>
              </a:rPr>
              <a:t>Post-COVID-19 Syndrome: The Persistent Symptoms at the Post-viral Stage of the Disease. A Systematic Review of the Current Data.</a:t>
            </a:r>
          </a:p>
          <a:p>
            <a:pPr algn="l"/>
            <a:r>
              <a:rPr lang="en-US" b="0" i="0" dirty="0">
                <a:solidFill>
                  <a:srgbClr val="020202"/>
                </a:solidFill>
                <a:effectLst/>
                <a:latin typeface="MuseoSans"/>
              </a:rPr>
              <a:t>Front. Med., 04 May 2021 | </a:t>
            </a:r>
            <a:r>
              <a:rPr lang="en-US" b="0" i="0" u="none" strike="noStrike" dirty="0">
                <a:solidFill>
                  <a:srgbClr val="D54449"/>
                </a:solidFill>
                <a:effectLst/>
                <a:latin typeface="MuseoSans"/>
                <a:hlinkClick r:id="rId8"/>
              </a:rPr>
              <a:t>https://doi.org/10.3389/fmed.2021.653516</a:t>
            </a:r>
            <a:endParaRPr lang="en-US" b="1" i="0" dirty="0">
              <a:solidFill>
                <a:srgbClr val="020202"/>
              </a:solidFill>
              <a:effectLst/>
              <a:latin typeface="MuseoSan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8D9C4-0DD5-4EC5-AEF2-9BCE991D65C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146971" y="6356350"/>
            <a:ext cx="74022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699F50C-BE38-4BD0-BA84-9B090E1F2B9B}" type="slidenum">
              <a:rPr lang="en-US" noProof="0" smtClean="0"/>
              <a:pPr>
                <a:spcAft>
                  <a:spcPts val="600"/>
                </a:spcAft>
              </a:pPr>
              <a:t>12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35813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CFE774A-8119-42D4-B46D-AD4811A88B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8354948"/>
              </p:ext>
            </p:extLst>
          </p:nvPr>
        </p:nvGraphicFramePr>
        <p:xfrm>
          <a:off x="531813" y="2563477"/>
          <a:ext cx="6177359" cy="3792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01130C6-9574-4786-912F-1F91F85A5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3" y="1292263"/>
            <a:ext cx="7342622" cy="1012787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Common Mechanisms of Pulmonary Symptoms in Post COVID-19</a:t>
            </a:r>
          </a:p>
        </p:txBody>
      </p:sp>
      <p:pic>
        <p:nvPicPr>
          <p:cNvPr id="10" name="Picture Placeholder 9" descr="A picture containing tree, coelenterate, several&#10;&#10;Description automatically generated">
            <a:extLst>
              <a:ext uri="{FF2B5EF4-FFF2-40B4-BE49-F238E27FC236}">
                <a16:creationId xmlns:a16="http://schemas.microsoft.com/office/drawing/2014/main" id="{17F4E12F-2D69-4629-A6F4-60E395FCA41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7"/>
          <a:srcRect l="22896" r="22896"/>
          <a:stretch>
            <a:fillRect/>
          </a:stretch>
        </p:blipFill>
        <p:spPr/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83E4BF-AE81-4FB8-B0A1-8A5A36EC578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/>
            <a:r>
              <a:rPr lang="en-US" sz="600" b="1" i="0" dirty="0">
                <a:solidFill>
                  <a:srgbClr val="222222"/>
                </a:solidFill>
                <a:effectLst/>
                <a:latin typeface="Harding"/>
              </a:rPr>
              <a:t>Post-acute COVID-19 syndrome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600" b="0" i="0" u="none" strike="noStrike" dirty="0">
                <a:solidFill>
                  <a:srgbClr val="006699"/>
                </a:solidFill>
                <a:effectLst/>
                <a:latin typeface="-apple-system"/>
                <a:hlinkClick r:id="rId8"/>
              </a:rPr>
              <a:t>Ani Nalbandian</a:t>
            </a:r>
            <a:r>
              <a:rPr lang="en-US" sz="600" b="0" i="0" dirty="0">
                <a:solidFill>
                  <a:srgbClr val="222222"/>
                </a:solidFill>
                <a:effectLst/>
                <a:latin typeface="-apple-system"/>
              </a:rPr>
              <a:t>, </a:t>
            </a:r>
            <a:r>
              <a:rPr lang="en-US" sz="600" b="0" i="0" u="none" strike="noStrike" dirty="0">
                <a:solidFill>
                  <a:srgbClr val="006699"/>
                </a:solidFill>
                <a:effectLst/>
                <a:latin typeface="-apple-system"/>
                <a:hlinkClick r:id="rId9"/>
              </a:rPr>
              <a:t>Kartik Sehgal</a:t>
            </a:r>
            <a:r>
              <a:rPr lang="en-US" sz="600" b="0" i="0" dirty="0">
                <a:solidFill>
                  <a:srgbClr val="222222"/>
                </a:solidFill>
                <a:effectLst/>
                <a:latin typeface="-apple-system"/>
              </a:rPr>
              <a:t>, </a:t>
            </a:r>
            <a:r>
              <a:rPr lang="en-US" sz="600" b="0" i="0" u="none" strike="noStrike" dirty="0">
                <a:solidFill>
                  <a:srgbClr val="006699"/>
                </a:solidFill>
                <a:effectLst/>
                <a:latin typeface="-apple-system"/>
                <a:hlinkClick r:id="rId10"/>
              </a:rPr>
              <a:t>Elaine Y. Wan</a:t>
            </a:r>
            <a:r>
              <a:rPr lang="en-US" sz="600" b="0" i="0" dirty="0">
                <a:solidFill>
                  <a:srgbClr val="222222"/>
                </a:solidFill>
                <a:effectLst/>
                <a:latin typeface="-apple-system"/>
              </a:rPr>
              <a:t>  </a:t>
            </a:r>
            <a:r>
              <a:rPr lang="en-US" sz="600" b="0" i="1" u="none" strike="noStrike" dirty="0">
                <a:solidFill>
                  <a:srgbClr val="006699"/>
                </a:solidFill>
                <a:effectLst/>
                <a:latin typeface="-apple-system"/>
                <a:hlinkClick r:id="rId11"/>
              </a:rPr>
              <a:t>Nature Medicine</a:t>
            </a:r>
            <a:r>
              <a:rPr lang="en-US" sz="600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en-US" sz="600" b="1" i="0" dirty="0">
                <a:solidFill>
                  <a:srgbClr val="222222"/>
                </a:solidFill>
                <a:effectLst/>
                <a:latin typeface="-apple-system"/>
              </a:rPr>
              <a:t>volume 27</a:t>
            </a:r>
            <a:r>
              <a:rPr lang="en-US" sz="600" b="0" i="0" dirty="0">
                <a:solidFill>
                  <a:srgbClr val="222222"/>
                </a:solidFill>
                <a:effectLst/>
                <a:latin typeface="-apple-system"/>
              </a:rPr>
              <a:t>, pages601–615 (2021)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E8B533-981C-46A8-8B1B-183CF4D930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13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11477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77B9C8F8-8F0A-48EE-BBD7-5189DDEB4B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664706"/>
              </p:ext>
            </p:extLst>
          </p:nvPr>
        </p:nvGraphicFramePr>
        <p:xfrm>
          <a:off x="531378" y="3196915"/>
          <a:ext cx="5825879" cy="2958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6C9A10-492E-4E87-8AD5-F9767F69DD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Reactive Airway Disease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EEA124C0-DF93-48D5-9B15-8BB62CACF3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9048986"/>
              </p:ext>
            </p:extLst>
          </p:nvPr>
        </p:nvGraphicFramePr>
        <p:xfrm>
          <a:off x="531378" y="1308484"/>
          <a:ext cx="7342622" cy="12155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04010D3A-2FE1-4537-AE8A-5087CC3DC9B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12"/>
          <a:srcRect l="25606" r="25606"/>
          <a:stretch>
            <a:fillRect/>
          </a:stretch>
        </p:blipFill>
        <p:spPr/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6B5C8D-4BA4-4CEA-8A55-B3F5195BA49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/>
            <a:r>
              <a:rPr lang="en-US" sz="600" b="0" i="0" dirty="0">
                <a:solidFill>
                  <a:srgbClr val="505050"/>
                </a:solidFill>
                <a:effectLst/>
                <a:latin typeface="NexusSerif"/>
              </a:rPr>
              <a:t>A review on the effect of COVID-19 in type 2 asthma and its management</a:t>
            </a:r>
          </a:p>
          <a:p>
            <a:pPr algn="l"/>
            <a:r>
              <a:rPr lang="en-US" sz="600" b="0" i="0" dirty="0">
                <a:solidFill>
                  <a:srgbClr val="2F4A8B"/>
                </a:solidFill>
                <a:effectLst/>
                <a:latin typeface="arial" panose="020B0604020202020204" pitchFamily="34" charset="0"/>
                <a:hlinkClick r:id="rId13"/>
              </a:rPr>
              <a:t>Int </a:t>
            </a:r>
            <a:r>
              <a:rPr lang="en-US" sz="600" b="0" i="0" dirty="0" err="1">
                <a:solidFill>
                  <a:srgbClr val="2F4A8B"/>
                </a:solidFill>
                <a:effectLst/>
                <a:latin typeface="arial" panose="020B0604020202020204" pitchFamily="34" charset="0"/>
                <a:hlinkClick r:id="rId13"/>
              </a:rPr>
              <a:t>Immunopharmacol</a:t>
            </a:r>
            <a:r>
              <a:rPr lang="en-US" sz="600" b="0" i="0" dirty="0">
                <a:solidFill>
                  <a:srgbClr val="2F4A8B"/>
                </a:solidFill>
                <a:effectLst/>
                <a:latin typeface="arial" panose="020B0604020202020204" pitchFamily="34" charset="0"/>
                <a:hlinkClick r:id="rId13"/>
              </a:rPr>
              <a:t>.</a:t>
            </a:r>
            <a:r>
              <a:rPr lang="en-US" sz="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2021 Feb; 91: 107309.</a:t>
            </a:r>
            <a:endParaRPr lang="en-US" sz="600" b="0" i="0" dirty="0">
              <a:solidFill>
                <a:srgbClr val="505050"/>
              </a:solidFill>
              <a:effectLst/>
              <a:latin typeface="NexusSerif"/>
            </a:endParaRPr>
          </a:p>
          <a:p>
            <a:pPr algn="ctr"/>
            <a:br>
              <a:rPr lang="en-US" sz="600" b="0" i="0" u="none" strike="noStrike" dirty="0">
                <a:solidFill>
                  <a:srgbClr val="505050"/>
                </a:solidFill>
                <a:effectLst/>
                <a:latin typeface="NexusSans"/>
                <a:hlinkClick r:id="rId14" tooltip="Go to International Immunopharmacology on ScienceDirect"/>
              </a:rPr>
            </a:br>
            <a:endParaRPr lang="en-US" sz="600" b="0" i="0" dirty="0">
              <a:solidFill>
                <a:srgbClr val="505050"/>
              </a:solidFill>
              <a:effectLst/>
              <a:latin typeface="NexusSerif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354B00-85B6-4F7B-BF85-5F25CAE5B1A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14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06640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1301875A-CC8A-4E65-A2F3-831178849B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4682773"/>
              </p:ext>
            </p:extLst>
          </p:nvPr>
        </p:nvGraphicFramePr>
        <p:xfrm>
          <a:off x="531378" y="3009901"/>
          <a:ext cx="5425285" cy="30670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354F7E-EFAA-4745-BF1D-25E064798F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Sequalae of Severe ARDS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66CB9A8F-693A-455B-BFC1-64FA101FCE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1632670"/>
              </p:ext>
            </p:extLst>
          </p:nvPr>
        </p:nvGraphicFramePr>
        <p:xfrm>
          <a:off x="531378" y="1308484"/>
          <a:ext cx="7342622" cy="12155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1" name="Picture Placeholder 10" descr="A picture containing underpants, plastic&#10;&#10;Description automatically generated">
            <a:extLst>
              <a:ext uri="{FF2B5EF4-FFF2-40B4-BE49-F238E27FC236}">
                <a16:creationId xmlns:a16="http://schemas.microsoft.com/office/drawing/2014/main" id="{E06B771F-2082-42D5-8AE1-2553F0CF4DA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12"/>
          <a:srcRect l="27101" r="27101"/>
          <a:stretch>
            <a:fillRect/>
          </a:stretch>
        </p:blipFill>
        <p:spPr/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783025-BE8B-488D-962F-25B06138CC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/>
            <a:r>
              <a:rPr lang="en-US" sz="600" b="1" i="0" dirty="0">
                <a:solidFill>
                  <a:srgbClr val="222222"/>
                </a:solidFill>
                <a:effectLst/>
                <a:latin typeface="-apple-system"/>
              </a:rPr>
              <a:t>A systematic review of pathological findings in COVID-19: a pathophysiological timeline and possible mechanisms of disease progression</a:t>
            </a:r>
          </a:p>
          <a:p>
            <a:pPr algn="l"/>
            <a:r>
              <a:rPr lang="fr-FR" sz="600" b="0" i="1" u="none" strike="noStrike" dirty="0">
                <a:solidFill>
                  <a:srgbClr val="006699"/>
                </a:solidFill>
                <a:effectLst/>
                <a:latin typeface="-apple-system"/>
                <a:hlinkClick r:id="rId13"/>
              </a:rPr>
              <a:t>Modern </a:t>
            </a:r>
            <a:r>
              <a:rPr lang="fr-FR" sz="600" b="0" i="1" u="none" strike="noStrike" dirty="0" err="1">
                <a:solidFill>
                  <a:srgbClr val="006699"/>
                </a:solidFill>
                <a:effectLst/>
                <a:latin typeface="-apple-system"/>
                <a:hlinkClick r:id="rId13"/>
              </a:rPr>
              <a:t>Pathology</a:t>
            </a:r>
            <a:r>
              <a:rPr lang="fr-FR" sz="600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fr-FR" sz="600" b="1" i="0" dirty="0">
                <a:solidFill>
                  <a:srgbClr val="222222"/>
                </a:solidFill>
                <a:effectLst/>
                <a:latin typeface="-apple-system"/>
              </a:rPr>
              <a:t>volume 33</a:t>
            </a:r>
            <a:r>
              <a:rPr lang="fr-FR" sz="600" b="0" i="0" dirty="0">
                <a:solidFill>
                  <a:srgbClr val="222222"/>
                </a:solidFill>
                <a:effectLst/>
                <a:latin typeface="-apple-system"/>
              </a:rPr>
              <a:t>, pages2128–2138 (2020)</a:t>
            </a:r>
            <a:endParaRPr lang="en-US" sz="600" b="1" i="0" dirty="0">
              <a:solidFill>
                <a:srgbClr val="222222"/>
              </a:solidFill>
              <a:effectLst/>
              <a:latin typeface="-apple-system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A3A43-51BA-4546-92D1-99A273DB822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15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35686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B58050D5-3DC4-4368-872E-9EEF2E180C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6706160"/>
              </p:ext>
            </p:extLst>
          </p:nvPr>
        </p:nvGraphicFramePr>
        <p:xfrm>
          <a:off x="531378" y="3196915"/>
          <a:ext cx="4942829" cy="2958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445C2-602D-4BC8-AF95-C44388AD2F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DVT/PE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132C617E-19A5-40E5-BD6E-FE5343573E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1632138"/>
              </p:ext>
            </p:extLst>
          </p:nvPr>
        </p:nvGraphicFramePr>
        <p:xfrm>
          <a:off x="531378" y="1308484"/>
          <a:ext cx="7342622" cy="12155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" name="Picture Placeholder 9" descr="Diagram&#10;&#10;Description automatically generated">
            <a:extLst>
              <a:ext uri="{FF2B5EF4-FFF2-40B4-BE49-F238E27FC236}">
                <a16:creationId xmlns:a16="http://schemas.microsoft.com/office/drawing/2014/main" id="{AF039BAA-8780-48F6-84FC-3C940018138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12"/>
          <a:srcRect l="25606" r="25606"/>
          <a:stretch>
            <a:fillRect/>
          </a:stretch>
        </p:blipFill>
        <p:spPr/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852136-CDDF-45CF-B685-A5FCCFD8D13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sz="800" dirty="0">
                <a:solidFill>
                  <a:schemeClr val="tx1"/>
                </a:solidFill>
              </a:rPr>
              <a:t>Thromboembolism risk of COVID-19 is high and associated with a higher risk of mortality: A systematic review and meta-analysis.</a:t>
            </a:r>
          </a:p>
          <a:p>
            <a:r>
              <a:rPr lang="en-US" sz="800" b="0" i="0" cap="all" dirty="0">
                <a:solidFill>
                  <a:schemeClr val="tx1"/>
                </a:solidFill>
                <a:effectLst/>
                <a:latin typeface="Source Sans Pro" panose="020B0503030403020204" pitchFamily="34" charset="0"/>
              </a:rPr>
              <a:t>RESEARCH PAPER|</a:t>
            </a:r>
            <a:r>
              <a:rPr lang="en-US" sz="800" b="0" i="0" u="none" strike="noStrike" cap="all" dirty="0">
                <a:solidFill>
                  <a:schemeClr val="tx1"/>
                </a:solidFill>
                <a:effectLst/>
                <a:latin typeface="Source Sans Pro" panose="020B0503030403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VOLUME 29</a:t>
            </a:r>
            <a:r>
              <a:rPr lang="en-US" sz="800" b="0" i="0" cap="all" dirty="0">
                <a:solidFill>
                  <a:schemeClr val="tx1"/>
                </a:solidFill>
                <a:effectLst/>
                <a:latin typeface="Source Sans Pro" panose="020B0503030403020204" pitchFamily="34" charset="0"/>
              </a:rPr>
              <a:t>, 100639, DECEMBER 01, 2020</a:t>
            </a:r>
            <a:endParaRPr lang="en-US" sz="800" noProof="0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4135D2-B196-4929-85BB-2BD5F8D136C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16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803952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F14C306-122C-41DC-9905-A1A4BB431F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Caused by poor oral intake and weakness</a:t>
            </a:r>
          </a:p>
          <a:p>
            <a:r>
              <a:rPr lang="en-US" dirty="0"/>
              <a:t>Aggravated by ICU stay, steroid use and ventilator use</a:t>
            </a:r>
          </a:p>
          <a:p>
            <a:r>
              <a:rPr lang="en-US" dirty="0"/>
              <a:t>COVID-19 related loss of muscle mass</a:t>
            </a:r>
          </a:p>
          <a:p>
            <a:r>
              <a:rPr lang="en-US" dirty="0"/>
              <a:t>Marked shortness of breath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64CE9-AAC4-4A99-86CE-41D991FFD8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Myopathy and Neuropathy of Critical Illness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5B62242-7086-4A6F-8D14-92F13AC3C2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2527021"/>
              </p:ext>
            </p:extLst>
          </p:nvPr>
        </p:nvGraphicFramePr>
        <p:xfrm>
          <a:off x="531378" y="1308484"/>
          <a:ext cx="7342622" cy="12155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Placeholder 9" descr="A picture containing outdoor, ground, sidewalk&#10;&#10;Description automatically generated">
            <a:extLst>
              <a:ext uri="{FF2B5EF4-FFF2-40B4-BE49-F238E27FC236}">
                <a16:creationId xmlns:a16="http://schemas.microsoft.com/office/drawing/2014/main" id="{7C7B7D05-6577-41D2-B296-863E984AB07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7"/>
          <a:srcRect l="28723" r="28723"/>
          <a:stretch>
            <a:fillRect/>
          </a:stretch>
        </p:blipFill>
        <p:spPr/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4EB7ED-92B1-4003-B0A0-920A29143E9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/>
            <a:r>
              <a:rPr lang="en-US" sz="6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Critical illness myopathy and polyneuropathy in Covid-19: Is it a distinct entity?</a:t>
            </a:r>
          </a:p>
          <a:p>
            <a:pPr algn="l"/>
            <a:r>
              <a:rPr lang="en-US" sz="600" b="0" i="0" dirty="0">
                <a:solidFill>
                  <a:srgbClr val="2F4A8B"/>
                </a:solidFill>
                <a:effectLst/>
                <a:latin typeface="arial" panose="020B0604020202020204" pitchFamily="34" charset="0"/>
                <a:hlinkClick r:id="rId8"/>
              </a:rPr>
              <a:t>Clin </a:t>
            </a:r>
            <a:r>
              <a:rPr lang="en-US" sz="600" b="0" i="0" dirty="0" err="1">
                <a:solidFill>
                  <a:srgbClr val="2F4A8B"/>
                </a:solidFill>
                <a:effectLst/>
                <a:latin typeface="arial" panose="020B0604020202020204" pitchFamily="34" charset="0"/>
                <a:hlinkClick r:id="rId8"/>
              </a:rPr>
              <a:t>Neurophysiol</a:t>
            </a:r>
            <a:r>
              <a:rPr lang="en-US" sz="600" b="0" i="0" dirty="0">
                <a:solidFill>
                  <a:srgbClr val="2F4A8B"/>
                </a:solidFill>
                <a:effectLst/>
                <a:latin typeface="arial" panose="020B0604020202020204" pitchFamily="34" charset="0"/>
                <a:hlinkClick r:id="rId8"/>
              </a:rPr>
              <a:t>.</a:t>
            </a:r>
            <a:r>
              <a:rPr lang="en-US" sz="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2021 Jul; 132(7): 1716–1717.</a:t>
            </a:r>
          </a:p>
          <a:p>
            <a:pPr algn="l"/>
            <a:r>
              <a:rPr lang="en-US" sz="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Published online 2021 Apr 20. </a:t>
            </a:r>
            <a:r>
              <a:rPr lang="en-US" sz="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doi</a:t>
            </a:r>
            <a:r>
              <a:rPr lang="en-US" sz="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 </a:t>
            </a:r>
            <a:r>
              <a:rPr lang="en-US" sz="600" b="0" i="0" dirty="0">
                <a:solidFill>
                  <a:srgbClr val="2F4A8B"/>
                </a:solidFill>
                <a:effectLst/>
                <a:latin typeface="arial" panose="020B0604020202020204" pitchFamily="34" charset="0"/>
                <a:hlinkClick r:id="rId9"/>
              </a:rPr>
              <a:t>10.1016/j.clinph.2021.04.001</a:t>
            </a:r>
            <a:endParaRPr lang="en-US" sz="6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EAF854-D6F8-4F71-80A9-10095A2A12F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17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72802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6FAEA1-8A6B-48FD-8B90-1EC8A7E29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3842" y="1987420"/>
            <a:ext cx="4911633" cy="1789855"/>
          </a:xfrm>
        </p:spPr>
        <p:txBody>
          <a:bodyPr anchor="b">
            <a:normAutofit/>
          </a:bodyPr>
          <a:lstStyle/>
          <a:p>
            <a:r>
              <a:rPr lang="en-US" dirty="0"/>
              <a:t>Pulmonary Management in Post COVID-19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CBCE918-65FC-4D23-8AA7-AB7A24E4D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3842" y="3792046"/>
            <a:ext cx="4911633" cy="910580"/>
          </a:xfrm>
        </p:spPr>
        <p:txBody>
          <a:bodyPr>
            <a:normAutofit/>
          </a:bodyPr>
          <a:lstStyle/>
          <a:p>
            <a:r>
              <a:rPr lang="en-US" dirty="0"/>
              <a:t>Workup and Treatment</a:t>
            </a:r>
          </a:p>
        </p:txBody>
      </p:sp>
      <p:pic>
        <p:nvPicPr>
          <p:cNvPr id="6" name="Picture Placeholder 5" descr="A blue book on a wood table&#10;&#10;Description automatically generated with medium confidence">
            <a:extLst>
              <a:ext uri="{FF2B5EF4-FFF2-40B4-BE49-F238E27FC236}">
                <a16:creationId xmlns:a16="http://schemas.microsoft.com/office/drawing/2014/main" id="{CA5643F4-D895-4DC1-910D-01798F57E5D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29634" r="29633" b="-1"/>
          <a:stretch/>
        </p:blipFill>
        <p:spPr>
          <a:xfrm>
            <a:off x="1683398" y="860944"/>
            <a:ext cx="4428523" cy="5137089"/>
          </a:xfrm>
          <a:noFill/>
        </p:spPr>
      </p:pic>
    </p:spTree>
    <p:extLst>
      <p:ext uri="{BB962C8B-B14F-4D97-AF65-F5344CB8AC3E}">
        <p14:creationId xmlns:p14="http://schemas.microsoft.com/office/powerpoint/2010/main" val="3490194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549A85DB-CFEB-4D8F-86AB-D76D71A13E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6171639"/>
              </p:ext>
            </p:extLst>
          </p:nvPr>
        </p:nvGraphicFramePr>
        <p:xfrm>
          <a:off x="531378" y="3196915"/>
          <a:ext cx="4942829" cy="2958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228755-2C65-446F-B7C8-5165FF8E91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Always start with good H&amp;P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DAB72828-9BD5-43B8-B29B-190F99A040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4543251"/>
              </p:ext>
            </p:extLst>
          </p:nvPr>
        </p:nvGraphicFramePr>
        <p:xfrm>
          <a:off x="531378" y="1308484"/>
          <a:ext cx="7342622" cy="12155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03442315-C384-4AC5-9B2F-89266304FBD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12"/>
          <a:srcRect l="34309" r="34309"/>
          <a:stretch/>
        </p:blipFill>
        <p:spPr>
          <a:xfrm>
            <a:off x="6604000" y="0"/>
            <a:ext cx="5588000" cy="6872249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09566A-5B9D-48FC-A549-645BCFE7037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87889" y="6372225"/>
            <a:ext cx="4114800" cy="365125"/>
          </a:xfrm>
        </p:spPr>
        <p:txBody>
          <a:bodyPr/>
          <a:lstStyle/>
          <a:p>
            <a:pPr algn="l" fontAlgn="base"/>
            <a:r>
              <a:rPr lang="en-US" sz="600" b="0" dirty="0">
                <a:solidFill>
                  <a:srgbClr val="131313"/>
                </a:solidFill>
                <a:effectLst/>
                <a:latin typeface="Georgia" panose="02040502050405020303" pitchFamily="18" charset="0"/>
              </a:rPr>
              <a:t>Pulmonary function and radiological features four months after COVID-19: first results from the national prospective observational Swiss COVID-19 lung study</a:t>
            </a:r>
          </a:p>
          <a:p>
            <a:pPr algn="l" fontAlgn="base"/>
            <a:r>
              <a:rPr lang="en-US" sz="600" b="0" i="0" dirty="0">
                <a:solidFill>
                  <a:srgbClr val="000000"/>
                </a:solidFill>
                <a:effectLst/>
                <a:latin typeface="Helvetica Neue"/>
              </a:rPr>
              <a:t>European Respiratory Journal 2021; </a:t>
            </a:r>
            <a:r>
              <a:rPr lang="en-US" sz="600" b="1" i="0" dirty="0">
                <a:solidFill>
                  <a:srgbClr val="000000"/>
                </a:solidFill>
                <a:effectLst/>
                <a:latin typeface="inherit"/>
              </a:rPr>
              <a:t>DOI:</a:t>
            </a:r>
            <a:r>
              <a:rPr lang="en-US" sz="600" b="0" i="0" dirty="0">
                <a:solidFill>
                  <a:srgbClr val="000000"/>
                </a:solidFill>
                <a:effectLst/>
                <a:latin typeface="Helvetica Neue"/>
              </a:rPr>
              <a:t> 10.1183/13993003.03690-2020</a:t>
            </a:r>
            <a:endParaRPr lang="en-US" sz="600" b="0" dirty="0">
              <a:solidFill>
                <a:srgbClr val="131313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7F1EF9-78AA-41BD-8D6C-C52078E2747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19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58735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67F80C-2E87-440E-8036-183483165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0" y="-11641"/>
            <a:ext cx="8890123" cy="686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928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549A85DB-CFEB-4D8F-86AB-D76D71A13E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9544413"/>
              </p:ext>
            </p:extLst>
          </p:nvPr>
        </p:nvGraphicFramePr>
        <p:xfrm>
          <a:off x="531378" y="3196915"/>
          <a:ext cx="4942829" cy="2958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228755-2C65-446F-B7C8-5165FF8E91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5550" y="1314995"/>
            <a:ext cx="9003696" cy="619028"/>
          </a:xfrm>
        </p:spPr>
        <p:txBody>
          <a:bodyPr/>
          <a:lstStyle/>
          <a:p>
            <a:r>
              <a:rPr lang="en-US" sz="1000" b="0" i="0" dirty="0">
                <a:effectLst/>
                <a:latin typeface="+mj-lt"/>
              </a:rPr>
              <a:t>Chest Xray (1a: at the time of COVID-19 infection, discrete areas of airspace consolidation in the bilateral lower and mid zones. 1b: on the second admission, showing resolution of the airspace consolidations in the bilateral lower and mid zones).</a:t>
            </a:r>
            <a:br>
              <a:rPr lang="en-US" sz="1000" b="0" i="0" dirty="0">
                <a:effectLst/>
                <a:latin typeface="+mj-lt"/>
              </a:rPr>
            </a:br>
            <a:br>
              <a:rPr lang="en-US" sz="1000" b="0" i="0" dirty="0">
                <a:effectLst/>
              </a:rPr>
            </a:br>
            <a:endParaRPr lang="en-US" sz="1000" dirty="0"/>
          </a:p>
        </p:txBody>
      </p:sp>
      <p:pic>
        <p:nvPicPr>
          <p:cNvPr id="11" name="Picture Placeholder 10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03442315-C384-4AC5-9B2F-89266304FBD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7"/>
          <a:srcRect l="22896" r="22896"/>
          <a:stretch>
            <a:fillRect/>
          </a:stretch>
        </p:blipFill>
        <p:spPr/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09566A-5B9D-48FC-A549-645BCFE7037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87889" y="6372225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NexusSerif"/>
                <a:ea typeface="+mn-ea"/>
                <a:cs typeface="+mn-cs"/>
              </a:rPr>
              <a:t>Post COVID-19 fibrosis, an emerging </a:t>
            </a: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NexusSerif"/>
                <a:ea typeface="+mn-ea"/>
                <a:cs typeface="+mn-cs"/>
              </a:rPr>
              <a:t>complicationof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NexusSerif"/>
                <a:ea typeface="+mn-ea"/>
                <a:cs typeface="+mn-cs"/>
              </a:rPr>
              <a:t> SARS-CoV-2 infection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NexusSans"/>
                <a:ea typeface="+mn-ea"/>
                <a:cs typeface="+mn-cs"/>
              </a:rPr>
              <a:t>Author links open overlay </a:t>
            </a: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NexusSans"/>
                <a:ea typeface="+mn-ea"/>
                <a:cs typeface="+mn-cs"/>
              </a:rPr>
              <a:t>panel</a:t>
            </a: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C7DBB"/>
                </a:solidFill>
                <a:effectLst/>
                <a:uLnTx/>
                <a:uFillTx/>
                <a:latin typeface="NexusSans"/>
                <a:ea typeface="+mn-ea"/>
                <a:cs typeface="+mn-cs"/>
                <a:hlinkClick r:id="rId8"/>
              </a:rPr>
              <a:t>MousaAhmad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C7DBB"/>
                </a:solidFill>
                <a:effectLst/>
                <a:uLnTx/>
                <a:uFillTx/>
                <a:latin typeface="NexusSans"/>
                <a:ea typeface="+mn-ea"/>
                <a:cs typeface="+mn-cs"/>
                <a:hlinkClick r:id="rId8"/>
              </a:rPr>
              <a:t> </a:t>
            </a: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C7DBB"/>
                </a:solidFill>
                <a:effectLst/>
                <a:uLnTx/>
                <a:uFillTx/>
                <a:latin typeface="NexusSans"/>
                <a:ea typeface="+mn-ea"/>
                <a:cs typeface="+mn-cs"/>
                <a:hlinkClick r:id="rId8"/>
              </a:rPr>
              <a:t>Alhiyari</a:t>
            </a:r>
            <a:r>
              <a:rPr kumimoji="0" lang="en-US" sz="600" b="0" i="0" u="none" strike="noStrike" kern="1200" cap="none" spc="0" normalizeH="0" baseline="30000" noProof="0" dirty="0" err="1">
                <a:ln>
                  <a:noFill/>
                </a:ln>
                <a:solidFill>
                  <a:srgbClr val="0C7DBB"/>
                </a:solidFill>
                <a:effectLst/>
                <a:uLnTx/>
                <a:uFillTx/>
                <a:latin typeface="NexusSans"/>
                <a:ea typeface="+mn-ea"/>
                <a:cs typeface="+mn-cs"/>
                <a:hlinkClick r:id="rId8"/>
              </a:rPr>
              <a:t>a</a:t>
            </a: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C7DBB"/>
                </a:solidFill>
                <a:effectLst/>
                <a:uLnTx/>
                <a:uFillTx/>
                <a:latin typeface="NexusSans"/>
                <a:ea typeface="+mn-ea"/>
                <a:cs typeface="+mn-cs"/>
                <a:hlinkClick r:id="rId8"/>
              </a:rPr>
              <a:t>FateenAta</a:t>
            </a:r>
            <a:r>
              <a:rPr kumimoji="0" lang="en-US" sz="600" b="0" i="0" u="none" strike="noStrike" kern="1200" cap="none" spc="0" normalizeH="0" baseline="30000" noProof="0" dirty="0" err="1">
                <a:ln>
                  <a:noFill/>
                </a:ln>
                <a:solidFill>
                  <a:srgbClr val="0C7DBB"/>
                </a:solidFill>
                <a:effectLst/>
                <a:uLnTx/>
                <a:uFillTx/>
                <a:latin typeface="NexusSans"/>
                <a:ea typeface="+mn-ea"/>
                <a:cs typeface="+mn-cs"/>
                <a:hlinkClick r:id="rId8"/>
              </a:rPr>
              <a:t>a</a:t>
            </a: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C7DBB"/>
                </a:solidFill>
                <a:effectLst/>
                <a:uLnTx/>
                <a:uFillTx/>
                <a:latin typeface="NexusSans"/>
                <a:ea typeface="+mn-ea"/>
                <a:cs typeface="+mn-cs"/>
                <a:hlinkClick r:id="rId8"/>
              </a:rPr>
              <a:t>MohdIslam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C7DBB"/>
                </a:solidFill>
                <a:effectLst/>
                <a:uLnTx/>
                <a:uFillTx/>
                <a:latin typeface="NexusSans"/>
                <a:ea typeface="+mn-ea"/>
                <a:cs typeface="+mn-cs"/>
                <a:hlinkClick r:id="rId8"/>
              </a:rPr>
              <a:t> </a:t>
            </a: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C7DBB"/>
                </a:solidFill>
                <a:effectLst/>
                <a:uLnTx/>
                <a:uFillTx/>
                <a:latin typeface="NexusSans"/>
                <a:ea typeface="+mn-ea"/>
                <a:cs typeface="+mn-cs"/>
                <a:hlinkClick r:id="rId8"/>
              </a:rPr>
              <a:t>Alghizzawi</a:t>
            </a:r>
            <a:r>
              <a:rPr kumimoji="0" lang="en-US" sz="600" b="0" i="0" u="none" strike="noStrike" kern="1200" cap="none" spc="0" normalizeH="0" baseline="30000" noProof="0" dirty="0" err="1">
                <a:ln>
                  <a:noFill/>
                </a:ln>
                <a:solidFill>
                  <a:srgbClr val="0C7DBB"/>
                </a:solidFill>
                <a:effectLst/>
                <a:uLnTx/>
                <a:uFillTx/>
                <a:latin typeface="NexusSans"/>
                <a:ea typeface="+mn-ea"/>
                <a:cs typeface="+mn-cs"/>
                <a:hlinkClick r:id="rId8"/>
              </a:rPr>
              <a:t>a</a:t>
            </a: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C7DBB"/>
                </a:solidFill>
                <a:effectLst/>
                <a:uLnTx/>
                <a:uFillTx/>
                <a:latin typeface="NexusSans"/>
                <a:ea typeface="+mn-ea"/>
                <a:cs typeface="+mn-cs"/>
                <a:hlinkClick r:id="rId8"/>
              </a:rPr>
              <a:t>AmmaraBint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C7DBB"/>
                </a:solidFill>
                <a:effectLst/>
                <a:uLnTx/>
                <a:uFillTx/>
                <a:latin typeface="NexusSans"/>
                <a:ea typeface="+mn-ea"/>
                <a:cs typeface="+mn-cs"/>
                <a:hlinkClick r:id="rId8"/>
              </a:rPr>
              <a:t> I </a:t>
            </a: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C7DBB"/>
                </a:solidFill>
                <a:effectLst/>
                <a:uLnTx/>
                <a:uFillTx/>
                <a:latin typeface="NexusSans"/>
                <a:ea typeface="+mn-ea"/>
                <a:cs typeface="+mn-cs"/>
                <a:hlinkClick r:id="rId8"/>
              </a:rPr>
              <a:t>Bilal</a:t>
            </a:r>
            <a:r>
              <a:rPr kumimoji="0" lang="en-US" sz="600" b="0" i="0" u="none" strike="noStrike" kern="1200" cap="none" spc="0" normalizeH="0" baseline="30000" noProof="0" dirty="0" err="1">
                <a:ln>
                  <a:noFill/>
                </a:ln>
                <a:solidFill>
                  <a:srgbClr val="0C7DBB"/>
                </a:solidFill>
                <a:effectLst/>
                <a:uLnTx/>
                <a:uFillTx/>
                <a:latin typeface="NexusSans"/>
                <a:ea typeface="+mn-ea"/>
                <a:cs typeface="+mn-cs"/>
                <a:hlinkClick r:id="rId8"/>
              </a:rPr>
              <a:t>b</a:t>
            </a: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C7DBB"/>
                </a:solidFill>
                <a:effectLst/>
                <a:uLnTx/>
                <a:uFillTx/>
                <a:latin typeface="NexusSans"/>
                <a:ea typeface="+mn-ea"/>
                <a:cs typeface="+mn-cs"/>
                <a:hlinkClick r:id="rId8"/>
              </a:rPr>
              <a:t>AhmadSalih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C7DBB"/>
                </a:solidFill>
                <a:effectLst/>
                <a:uLnTx/>
                <a:uFillTx/>
                <a:latin typeface="NexusSans"/>
                <a:ea typeface="+mn-ea"/>
                <a:cs typeface="+mn-cs"/>
                <a:hlinkClick r:id="rId8"/>
              </a:rPr>
              <a:t> </a:t>
            </a: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C7DBB"/>
                </a:solidFill>
                <a:effectLst/>
                <a:uLnTx/>
                <a:uFillTx/>
                <a:latin typeface="NexusSans"/>
                <a:ea typeface="+mn-ea"/>
                <a:cs typeface="+mn-cs"/>
                <a:hlinkClick r:id="rId8"/>
              </a:rPr>
              <a:t>Abdulhadi</a:t>
            </a:r>
            <a:r>
              <a:rPr kumimoji="0" lang="en-US" sz="600" b="0" i="0" u="none" strike="noStrike" kern="1200" cap="none" spc="0" normalizeH="0" baseline="30000" noProof="0" dirty="0" err="1">
                <a:ln>
                  <a:noFill/>
                </a:ln>
                <a:solidFill>
                  <a:srgbClr val="0C7DBB"/>
                </a:solidFill>
                <a:effectLst/>
                <a:uLnTx/>
                <a:uFillTx/>
                <a:latin typeface="NexusSans"/>
                <a:ea typeface="+mn-ea"/>
                <a:cs typeface="+mn-cs"/>
                <a:hlinkClick r:id="rId8"/>
              </a:rPr>
              <a:t>a</a:t>
            </a: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C7DBB"/>
                </a:solidFill>
                <a:effectLst/>
                <a:uLnTx/>
                <a:uFillTx/>
                <a:latin typeface="NexusSans"/>
                <a:ea typeface="+mn-ea"/>
                <a:cs typeface="+mn-cs"/>
                <a:hlinkClick r:id="rId8"/>
              </a:rPr>
              <a:t>ZohaibYousaf</a:t>
            </a:r>
            <a:r>
              <a:rPr kumimoji="0" lang="en-US" sz="600" b="0" i="0" u="none" strike="noStrike" kern="1200" cap="none" spc="0" normalizeH="0" baseline="30000" noProof="0" dirty="0" err="1">
                <a:ln>
                  <a:noFill/>
                </a:ln>
                <a:solidFill>
                  <a:srgbClr val="0C7DBB"/>
                </a:solidFill>
                <a:effectLst/>
                <a:uLnTx/>
                <a:uFillTx/>
                <a:latin typeface="NexusSans"/>
                <a:ea typeface="+mn-ea"/>
                <a:cs typeface="+mn-cs"/>
                <a:hlinkClick r:id="rId8"/>
              </a:rPr>
              <a:t>a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2E2E2E"/>
              </a:solidFill>
              <a:effectLst/>
              <a:uLnTx/>
              <a:uFillTx/>
              <a:latin typeface="NexusSans"/>
              <a:ea typeface="+mn-ea"/>
              <a:cs typeface="+mn-cs"/>
            </a:endParaRPr>
          </a:p>
          <a:p>
            <a:pPr algn="l" fontAlgn="base"/>
            <a:endParaRPr lang="en-US" sz="600" b="0" dirty="0">
              <a:solidFill>
                <a:srgbClr val="131313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7F1EF9-78AA-41BD-8D6C-C52078E2747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20</a:t>
            </a:fld>
            <a:endParaRPr lang="en-US" noProof="0" dirty="0"/>
          </a:p>
        </p:txBody>
      </p:sp>
      <p:pic>
        <p:nvPicPr>
          <p:cNvPr id="4" name="Picture 3" descr="A picture containing text, X-ray film, dark, blurry&#10;&#10;Description automatically generated">
            <a:extLst>
              <a:ext uri="{FF2B5EF4-FFF2-40B4-BE49-F238E27FC236}">
                <a16:creationId xmlns:a16="http://schemas.microsoft.com/office/drawing/2014/main" id="{7166113A-7C8E-48DE-A3AD-ABB967D640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3928" y="1841380"/>
            <a:ext cx="8925318" cy="442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0155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187DF2-2956-45A3-B528-8CE8C0CF6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78" y="1308485"/>
            <a:ext cx="7342622" cy="234566"/>
          </a:xfrm>
        </p:spPr>
        <p:txBody>
          <a:bodyPr>
            <a:normAutofit/>
          </a:bodyPr>
          <a:lstStyle/>
          <a:p>
            <a:r>
              <a:rPr lang="en-US" sz="1000" b="0" dirty="0">
                <a:solidFill>
                  <a:srgbClr val="333333"/>
                </a:solidFill>
                <a:latin typeface="-apple-system"/>
              </a:rPr>
              <a:t>B</a:t>
            </a:r>
            <a:r>
              <a:rPr lang="en-US" sz="1000" b="0" i="0" dirty="0">
                <a:solidFill>
                  <a:srgbClr val="333333"/>
                </a:solidFill>
                <a:effectLst/>
                <a:latin typeface="-apple-system"/>
              </a:rPr>
              <a:t>ilateral pulmonary fibrotic changes in the form of fibrotic bands, </a:t>
            </a:r>
            <a:r>
              <a:rPr lang="en-US" sz="1000" b="0" i="0" dirty="0" err="1">
                <a:solidFill>
                  <a:srgbClr val="333333"/>
                </a:solidFill>
                <a:effectLst/>
                <a:latin typeface="-apple-system"/>
              </a:rPr>
              <a:t>peribronchial</a:t>
            </a:r>
            <a:r>
              <a:rPr lang="en-US" sz="1000" b="0" i="0" dirty="0">
                <a:solidFill>
                  <a:srgbClr val="333333"/>
                </a:solidFill>
                <a:effectLst/>
                <a:latin typeface="-apple-system"/>
              </a:rPr>
              <a:t> thickening, traction bronchiectasis</a:t>
            </a:r>
            <a:endParaRPr lang="en-US" sz="1000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2755CB85-16E6-4940-B69C-E12C3BC1C3B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6134" r="26134"/>
          <a:stretch/>
        </p:blipFill>
        <p:spPr>
          <a:xfrm>
            <a:off x="6604000" y="0"/>
            <a:ext cx="5588000" cy="6872249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C533C7-1D1E-45A3-B029-F1ABEA1DC96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/>
            <a:r>
              <a:rPr lang="en-US" sz="6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Post-COVID-19 pneumonia lung fibrosis: a worrisome sequelae in surviving patients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600" i="0" u="sng" dirty="0" err="1">
                <a:solidFill>
                  <a:srgbClr val="004B83"/>
                </a:solidFill>
                <a:effectLst/>
                <a:latin typeface="-apple-system"/>
                <a:hlinkClick r:id="rId3"/>
              </a:rPr>
              <a:t>Rasha</a:t>
            </a:r>
            <a:r>
              <a:rPr lang="en-US" sz="600" i="0" u="sng" dirty="0">
                <a:solidFill>
                  <a:srgbClr val="004B83"/>
                </a:solidFill>
                <a:effectLst/>
                <a:latin typeface="-apple-system"/>
                <a:hlinkClick r:id="rId3"/>
              </a:rPr>
              <a:t> Mostafa Mohamed Ali</a:t>
            </a:r>
            <a:r>
              <a:rPr lang="en-US" sz="600" i="0" dirty="0">
                <a:solidFill>
                  <a:srgbClr val="333333"/>
                </a:solidFill>
                <a:effectLst/>
                <a:latin typeface="-apple-system"/>
              </a:rPr>
              <a:t> &amp;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600" i="0" u="sng" dirty="0">
                <a:solidFill>
                  <a:srgbClr val="004B83"/>
                </a:solidFill>
                <a:effectLst/>
                <a:latin typeface="-apple-system"/>
                <a:hlinkClick r:id="rId4"/>
              </a:rPr>
              <a:t>Mai </a:t>
            </a:r>
            <a:r>
              <a:rPr lang="en-US" sz="600" i="0" u="sng" dirty="0" err="1">
                <a:solidFill>
                  <a:srgbClr val="004B83"/>
                </a:solidFill>
                <a:effectLst/>
                <a:latin typeface="-apple-system"/>
                <a:hlinkClick r:id="rId4"/>
              </a:rPr>
              <a:t>Bahgat</a:t>
            </a:r>
            <a:r>
              <a:rPr lang="en-US" sz="600" i="0" u="sng" dirty="0">
                <a:solidFill>
                  <a:srgbClr val="004B83"/>
                </a:solidFill>
                <a:effectLst/>
                <a:latin typeface="-apple-system"/>
                <a:hlinkClick r:id="rId4"/>
              </a:rPr>
              <a:t> Ibrahim </a:t>
            </a:r>
            <a:r>
              <a:rPr lang="en-US" sz="600" i="0" u="sng" dirty="0" err="1">
                <a:solidFill>
                  <a:srgbClr val="004B83"/>
                </a:solidFill>
                <a:effectLst/>
                <a:latin typeface="-apple-system"/>
                <a:hlinkClick r:id="rId4"/>
              </a:rPr>
              <a:t>Ghonimy</a:t>
            </a:r>
            <a:r>
              <a:rPr lang="en-US" sz="600" i="0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</a:p>
          <a:p>
            <a:pPr algn="l"/>
            <a:r>
              <a:rPr lang="en-US" sz="600" i="1" u="sng" dirty="0">
                <a:solidFill>
                  <a:srgbClr val="004B83"/>
                </a:solidFill>
                <a:effectLst/>
                <a:latin typeface="-apple-system"/>
                <a:hlinkClick r:id="rId5"/>
              </a:rPr>
              <a:t>Egyptian Journal of Radiology and Nuclear Medicine</a:t>
            </a:r>
            <a:r>
              <a:rPr lang="en-US" sz="600" i="0" dirty="0">
                <a:solidFill>
                  <a:srgbClr val="333333"/>
                </a:solidFill>
                <a:effectLst/>
                <a:latin typeface="-apple-system"/>
              </a:rPr>
              <a:t> volume 52, Article number: 101 (2021)</a:t>
            </a:r>
          </a:p>
          <a:p>
            <a:pPr algn="l"/>
            <a:endParaRPr lang="en-US" sz="600" b="0" i="0" dirty="0">
              <a:solidFill>
                <a:srgbClr val="2E2E2E"/>
              </a:solidFill>
              <a:effectLst/>
              <a:latin typeface="NexusSan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D6006E-9430-42CF-8C86-C87EFA400AA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21</a:t>
            </a:fld>
            <a:endParaRPr lang="en-US" noProof="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7F63C5-A5CB-4927-BE1C-DE06F4BCA0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773906" y="1609912"/>
            <a:ext cx="5358848" cy="450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243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187DF2-2956-45A3-B528-8CE8C0CF6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78" y="1308484"/>
            <a:ext cx="7342622" cy="625091"/>
          </a:xfrm>
        </p:spPr>
        <p:txBody>
          <a:bodyPr>
            <a:normAutofit/>
          </a:bodyPr>
          <a:lstStyle/>
          <a:p>
            <a:r>
              <a:rPr lang="en-US" sz="1000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(</a:t>
            </a:r>
            <a:r>
              <a:rPr lang="en-US" sz="1000" b="1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A</a:t>
            </a:r>
            <a:r>
              <a:rPr lang="en-US" sz="1000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,</a:t>
            </a:r>
            <a:r>
              <a:rPr lang="en-US" sz="1000" b="1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C</a:t>
            </a:r>
            <a:r>
              <a:rPr lang="en-US" sz="1000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) Computed tomography (CT) of a 58-year-old woman, 21 days after COVID-19 pneumonia diagnosis, treated at home, with persistent and deteriorating respiratory symptoms. Peripheral consolidation with air bronchograms, reticular changes and small areas of ground glass opacities (organizing pneumonia). (</a:t>
            </a:r>
            <a:r>
              <a:rPr lang="en-US" sz="1000" b="1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B</a:t>
            </a:r>
            <a:r>
              <a:rPr lang="en-US" sz="1000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,</a:t>
            </a:r>
            <a:r>
              <a:rPr lang="en-US" sz="1000" b="1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D</a:t>
            </a:r>
            <a:r>
              <a:rPr lang="en-US" sz="1000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) CT after 4 weeks of treatment with systemic glucocorticoids—resorption of consolidation with the fibrotic component (reticular changes, bronchiectasis).</a:t>
            </a:r>
            <a:endParaRPr lang="en-US" sz="1000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2755CB85-16E6-4940-B69C-E12C3BC1C3B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2896" r="22896"/>
          <a:stretch/>
        </p:blipFill>
        <p:spPr>
          <a:xfrm>
            <a:off x="6604000" y="0"/>
            <a:ext cx="5588000" cy="6872249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C533C7-1D1E-45A3-B029-F1ABEA1DC96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/>
            <a:r>
              <a:rPr lang="en-US" sz="60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Post COVID-19 Organizing Pneumonia: The Right Time to Interfere</a:t>
            </a:r>
          </a:p>
          <a:p>
            <a:pPr algn="l"/>
            <a:r>
              <a:rPr lang="en-US" sz="600" i="0" dirty="0">
                <a:solidFill>
                  <a:srgbClr val="2F4A8B"/>
                </a:solidFill>
                <a:effectLst/>
                <a:latin typeface="arial" panose="020B0604020202020204" pitchFamily="34" charset="0"/>
                <a:hlinkClick r:id="rId3"/>
              </a:rPr>
              <a:t>Kristina Bieksiene</a:t>
            </a:r>
            <a:r>
              <a:rPr lang="en-US" sz="60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en-US" sz="600" i="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1,*</a:t>
            </a:r>
            <a:r>
              <a:rPr lang="en-US" sz="60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600" i="0" dirty="0" err="1">
                <a:solidFill>
                  <a:srgbClr val="2F4A8B"/>
                </a:solidFill>
                <a:effectLst/>
                <a:latin typeface="arial" panose="020B0604020202020204" pitchFamily="34" charset="0"/>
                <a:hlinkClick r:id="rId4"/>
              </a:rPr>
              <a:t>Jurgita</a:t>
            </a:r>
            <a:r>
              <a:rPr lang="en-US" sz="600" i="0" dirty="0">
                <a:solidFill>
                  <a:srgbClr val="2F4A8B"/>
                </a:solidFill>
                <a:effectLst/>
                <a:latin typeface="arial" panose="020B0604020202020204" pitchFamily="34" charset="0"/>
                <a:hlinkClick r:id="rId4"/>
              </a:rPr>
              <a:t> Zaveckiene</a:t>
            </a:r>
            <a:r>
              <a:rPr lang="en-US" sz="60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en-US" sz="600" i="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US" sz="60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600" i="0" dirty="0" err="1">
                <a:solidFill>
                  <a:srgbClr val="2F4A8B"/>
                </a:solidFill>
                <a:effectLst/>
                <a:latin typeface="arial" panose="020B0604020202020204" pitchFamily="34" charset="0"/>
                <a:hlinkClick r:id="rId5"/>
              </a:rPr>
              <a:t>Kestutis</a:t>
            </a:r>
            <a:r>
              <a:rPr lang="en-US" sz="600" i="0" dirty="0">
                <a:solidFill>
                  <a:srgbClr val="2F4A8B"/>
                </a:solidFill>
                <a:effectLst/>
                <a:latin typeface="arial" panose="020B0604020202020204" pitchFamily="34" charset="0"/>
                <a:hlinkClick r:id="rId5"/>
              </a:rPr>
              <a:t> Malakauskas</a:t>
            </a:r>
            <a:r>
              <a:rPr lang="en-US" sz="60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en-US" sz="600" i="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</a:t>
            </a:r>
            <a:r>
              <a:rPr lang="en-US" sz="60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600" i="0" dirty="0" err="1">
                <a:solidFill>
                  <a:srgbClr val="2F4A8B"/>
                </a:solidFill>
                <a:effectLst/>
                <a:latin typeface="arial" panose="020B0604020202020204" pitchFamily="34" charset="0"/>
                <a:hlinkClick r:id="rId6"/>
              </a:rPr>
              <a:t>Neringa</a:t>
            </a:r>
            <a:r>
              <a:rPr lang="en-US" sz="600" i="0" dirty="0">
                <a:solidFill>
                  <a:srgbClr val="2F4A8B"/>
                </a:solidFill>
                <a:effectLst/>
                <a:latin typeface="arial" panose="020B0604020202020204" pitchFamily="34" charset="0"/>
                <a:hlinkClick r:id="rId6"/>
              </a:rPr>
              <a:t> Vaguliene</a:t>
            </a:r>
            <a:r>
              <a:rPr lang="en-US" sz="60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en-US" sz="600" i="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</a:t>
            </a:r>
            <a:r>
              <a:rPr lang="en-US" sz="60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600" i="0" dirty="0">
                <a:solidFill>
                  <a:srgbClr val="2F4A8B"/>
                </a:solidFill>
                <a:effectLst/>
                <a:latin typeface="arial" panose="020B0604020202020204" pitchFamily="34" charset="0"/>
                <a:hlinkClick r:id="rId7"/>
              </a:rPr>
              <a:t>Marius Zemaitis</a:t>
            </a:r>
            <a:r>
              <a:rPr lang="en-US" sz="60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en-US" sz="600" i="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</a:t>
            </a:r>
            <a:r>
              <a:rPr lang="en-US" sz="60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and </a:t>
            </a:r>
            <a:r>
              <a:rPr lang="en-US" sz="600" i="0" dirty="0" err="1">
                <a:solidFill>
                  <a:srgbClr val="2F4A8B"/>
                </a:solidFill>
                <a:effectLst/>
                <a:latin typeface="arial" panose="020B0604020202020204" pitchFamily="34" charset="0"/>
                <a:hlinkClick r:id="rId8"/>
              </a:rPr>
              <a:t>Skaidrius</a:t>
            </a:r>
            <a:r>
              <a:rPr lang="en-US" sz="600" i="0" dirty="0">
                <a:solidFill>
                  <a:srgbClr val="2F4A8B"/>
                </a:solidFill>
                <a:effectLst/>
                <a:latin typeface="arial" panose="020B0604020202020204" pitchFamily="34" charset="0"/>
                <a:hlinkClick r:id="rId8"/>
              </a:rPr>
              <a:t> Miliauskas</a:t>
            </a:r>
            <a:r>
              <a:rPr lang="en-US" sz="600" i="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</a:t>
            </a:r>
            <a:endParaRPr lang="en-US" sz="60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D6006E-9430-42CF-8C86-C87EFA400AA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22</a:t>
            </a:fld>
            <a:endParaRPr lang="en-US" noProof="0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1FD222E-ADF4-4971-B211-80585F5303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1434560" y="2117562"/>
            <a:ext cx="5536257" cy="405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9404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1AA89A0C-CC93-4A8F-A652-EF6DB68CD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77" y="1308484"/>
            <a:ext cx="7688697" cy="529841"/>
          </a:xfrm>
        </p:spPr>
        <p:txBody>
          <a:bodyPr>
            <a:normAutofit/>
          </a:bodyPr>
          <a:lstStyle/>
          <a:p>
            <a:r>
              <a:rPr lang="en-US" sz="3200" dirty="0"/>
              <a:t>PFT: Spirometry, Lung Volumes and DLCO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8FCCB9-F615-423E-95A2-4A2233EE2D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096" r="22096"/>
          <a:stretch/>
        </p:blipFill>
        <p:spPr>
          <a:xfrm>
            <a:off x="6604000" y="10"/>
            <a:ext cx="5588000" cy="6872239"/>
          </a:xfrm>
          <a:custGeom>
            <a:avLst/>
            <a:gdLst>
              <a:gd name="connsiteX0" fmla="*/ 3876237 w 5588000"/>
              <a:gd name="connsiteY0" fmla="*/ 5431883 h 6872249"/>
              <a:gd name="connsiteX1" fmla="*/ 4953000 w 5588000"/>
              <a:gd name="connsiteY1" fmla="*/ 5431883 h 6872249"/>
              <a:gd name="connsiteX2" fmla="*/ 3769163 w 5588000"/>
              <a:gd name="connsiteY2" fmla="*/ 6872249 h 6872249"/>
              <a:gd name="connsiteX3" fmla="*/ 2692400 w 5588000"/>
              <a:gd name="connsiteY3" fmla="*/ 6872249 h 6872249"/>
              <a:gd name="connsiteX4" fmla="*/ 2479230 w 5588000"/>
              <a:gd name="connsiteY4" fmla="*/ 2870200 h 6872249"/>
              <a:gd name="connsiteX5" fmla="*/ 3175000 w 5588000"/>
              <a:gd name="connsiteY5" fmla="*/ 2870200 h 6872249"/>
              <a:gd name="connsiteX6" fmla="*/ 1965770 w 5588000"/>
              <a:gd name="connsiteY6" fmla="*/ 4310566 h 6872249"/>
              <a:gd name="connsiteX7" fmla="*/ 1270000 w 5588000"/>
              <a:gd name="connsiteY7" fmla="*/ 4310566 h 6872249"/>
              <a:gd name="connsiteX8" fmla="*/ 5575300 w 5588000"/>
              <a:gd name="connsiteY8" fmla="*/ 139700 h 6872249"/>
              <a:gd name="connsiteX9" fmla="*/ 5575300 w 5588000"/>
              <a:gd name="connsiteY9" fmla="*/ 3238583 h 6872249"/>
              <a:gd name="connsiteX10" fmla="*/ 2571663 w 5588000"/>
              <a:gd name="connsiteY10" fmla="*/ 6858000 h 6872249"/>
              <a:gd name="connsiteX11" fmla="*/ 0 w 5588000"/>
              <a:gd name="connsiteY11" fmla="*/ 6858000 h 6872249"/>
              <a:gd name="connsiteX12" fmla="*/ 4256761 w 5588000"/>
              <a:gd name="connsiteY12" fmla="*/ 0 h 6872249"/>
              <a:gd name="connsiteX13" fmla="*/ 5588000 w 5588000"/>
              <a:gd name="connsiteY13" fmla="*/ 0 h 6872249"/>
              <a:gd name="connsiteX14" fmla="*/ 3274339 w 5588000"/>
              <a:gd name="connsiteY14" fmla="*/ 2755900 h 6872249"/>
              <a:gd name="connsiteX15" fmla="*/ 1943100 w 5588000"/>
              <a:gd name="connsiteY15" fmla="*/ 2755900 h 68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88000" h="6872249">
                <a:moveTo>
                  <a:pt x="3876237" y="5431883"/>
                </a:moveTo>
                <a:lnTo>
                  <a:pt x="4953000" y="5431883"/>
                </a:lnTo>
                <a:lnTo>
                  <a:pt x="3769163" y="6872249"/>
                </a:lnTo>
                <a:lnTo>
                  <a:pt x="2692400" y="6872249"/>
                </a:lnTo>
                <a:close/>
                <a:moveTo>
                  <a:pt x="2479230" y="2870200"/>
                </a:moveTo>
                <a:lnTo>
                  <a:pt x="3175000" y="2870200"/>
                </a:lnTo>
                <a:lnTo>
                  <a:pt x="1965770" y="4310566"/>
                </a:lnTo>
                <a:lnTo>
                  <a:pt x="1270000" y="4310566"/>
                </a:lnTo>
                <a:close/>
                <a:moveTo>
                  <a:pt x="5575300" y="139700"/>
                </a:moveTo>
                <a:lnTo>
                  <a:pt x="5575300" y="3238583"/>
                </a:lnTo>
                <a:lnTo>
                  <a:pt x="2571663" y="6858000"/>
                </a:lnTo>
                <a:lnTo>
                  <a:pt x="0" y="6858000"/>
                </a:lnTo>
                <a:close/>
                <a:moveTo>
                  <a:pt x="4256761" y="0"/>
                </a:moveTo>
                <a:lnTo>
                  <a:pt x="5588000" y="0"/>
                </a:lnTo>
                <a:lnTo>
                  <a:pt x="3274339" y="2755900"/>
                </a:lnTo>
                <a:lnTo>
                  <a:pt x="1943100" y="2755900"/>
                </a:lnTo>
                <a:close/>
              </a:path>
            </a:pathLst>
          </a:custGeom>
          <a:noFill/>
        </p:spPr>
      </p:pic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8D0A2916-14FA-46DB-8160-A1E94561832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38530" y="6356350"/>
            <a:ext cx="4114800" cy="365125"/>
          </a:xfrm>
        </p:spPr>
        <p:txBody>
          <a:bodyPr/>
          <a:lstStyle/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600" b="1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UpToDate: Overview of pulmonary function testing in adults</a:t>
            </a:r>
            <a:endParaRPr lang="en-US" sz="600" noProof="0" dirty="0"/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40A70330-08F8-4499-8E3B-3954D6FA109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146971" y="6356350"/>
            <a:ext cx="740227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8699F50C-BE38-4BD0-BA84-9B090E1F2B9B}" type="slidenum">
              <a:rPr lang="en-US" noProof="0" smtClean="0"/>
              <a:pPr>
                <a:spcAft>
                  <a:spcPts val="600"/>
                </a:spcAft>
              </a:pPr>
              <a:t>23</a:t>
            </a:fld>
            <a:endParaRPr lang="en-US" noProof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ECA68AC-5FF6-4E75-A10A-A77ED428FF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6127" y="2152545"/>
            <a:ext cx="5182049" cy="38895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83FF54-5E2E-46E3-8125-2A6F1890B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637" y="2152544"/>
            <a:ext cx="5712447" cy="38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64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3D61E61A-2C1C-47E5-BBE0-4354DDE78C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0601730"/>
              </p:ext>
            </p:extLst>
          </p:nvPr>
        </p:nvGraphicFramePr>
        <p:xfrm>
          <a:off x="531378" y="3196915"/>
          <a:ext cx="6421872" cy="2981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7DB089-FAFA-4376-B5B8-3F4BE4625F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Time is the essence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F0F7046F-A3B5-4C8B-B567-BFF4D57849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3792991"/>
              </p:ext>
            </p:extLst>
          </p:nvPr>
        </p:nvGraphicFramePr>
        <p:xfrm>
          <a:off x="531378" y="1308484"/>
          <a:ext cx="7342622" cy="12155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" name="Picture Placeholder 9" descr="Text&#10;&#10;Description automatically generated">
            <a:extLst>
              <a:ext uri="{FF2B5EF4-FFF2-40B4-BE49-F238E27FC236}">
                <a16:creationId xmlns:a16="http://schemas.microsoft.com/office/drawing/2014/main" id="{3AFD64CE-3875-4A91-9319-F3F18E85C6E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12"/>
          <a:srcRect t="9928" b="9928"/>
          <a:stretch>
            <a:fillRect/>
          </a:stretch>
        </p:blipFill>
        <p:spPr/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89A2CF-02BA-4360-A39E-41394EBBC2E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/>
            <a:endParaRPr lang="en-US" sz="800" b="1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l"/>
            <a:r>
              <a:rPr lang="en-US" sz="60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Swiss Recommendations for the Follow-Up and Treatment of Pulmonary Long COVID</a:t>
            </a:r>
          </a:p>
          <a:p>
            <a:pPr algn="l"/>
            <a:r>
              <a:rPr lang="fr-FR" sz="60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Respiration 2021;100:826–841</a:t>
            </a:r>
          </a:p>
          <a:p>
            <a:pPr algn="l"/>
            <a:r>
              <a:rPr lang="fr-FR" sz="600" i="0" dirty="0">
                <a:solidFill>
                  <a:srgbClr val="333333"/>
                </a:solidFill>
                <a:effectLst/>
                <a:latin typeface="Open Sans" panose="020B0606030504020204" pitchFamily="34" charset="0"/>
                <a:hlinkClick r:id="rId13"/>
              </a:rPr>
              <a:t>https://doi.org/10.1159/000517255</a:t>
            </a:r>
            <a:endParaRPr lang="fr-FR" sz="60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l"/>
            <a:endParaRPr lang="en-US" sz="60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l"/>
            <a:endParaRPr lang="en-US" b="1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02E246-3F54-43AD-8AB6-F05D457BA16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24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381748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1AA89A0C-CC93-4A8F-A652-EF6DB68CD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77" y="1308484"/>
            <a:ext cx="7688697" cy="720341"/>
          </a:xfrm>
        </p:spPr>
        <p:txBody>
          <a:bodyPr>
            <a:noAutofit/>
          </a:bodyPr>
          <a:lstStyle/>
          <a:p>
            <a:r>
              <a:rPr lang="en-US" sz="2800" b="0" i="0" dirty="0">
                <a:effectLst/>
              </a:rPr>
              <a:t>An ounce of prevention is worth a pound of cure.</a:t>
            </a:r>
            <a:br>
              <a:rPr lang="en-US" sz="2800" b="0" i="0" dirty="0">
                <a:effectLst/>
              </a:rPr>
            </a:br>
            <a:r>
              <a:rPr lang="en-US" sz="2800" b="0" i="0" dirty="0">
                <a:effectLst/>
              </a:rPr>
              <a:t>~Benjamin Franklin</a:t>
            </a: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8FCCB9-F615-423E-95A2-4A2233EE2D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13" r="29188" b="-1"/>
          <a:stretch/>
        </p:blipFill>
        <p:spPr>
          <a:xfrm>
            <a:off x="6604000" y="-14239"/>
            <a:ext cx="5588000" cy="6872239"/>
          </a:xfrm>
          <a:custGeom>
            <a:avLst/>
            <a:gdLst>
              <a:gd name="connsiteX0" fmla="*/ 3876237 w 5588000"/>
              <a:gd name="connsiteY0" fmla="*/ 5431883 h 6872249"/>
              <a:gd name="connsiteX1" fmla="*/ 4953000 w 5588000"/>
              <a:gd name="connsiteY1" fmla="*/ 5431883 h 6872249"/>
              <a:gd name="connsiteX2" fmla="*/ 3769163 w 5588000"/>
              <a:gd name="connsiteY2" fmla="*/ 6872249 h 6872249"/>
              <a:gd name="connsiteX3" fmla="*/ 2692400 w 5588000"/>
              <a:gd name="connsiteY3" fmla="*/ 6872249 h 6872249"/>
              <a:gd name="connsiteX4" fmla="*/ 2479230 w 5588000"/>
              <a:gd name="connsiteY4" fmla="*/ 2870200 h 6872249"/>
              <a:gd name="connsiteX5" fmla="*/ 3175000 w 5588000"/>
              <a:gd name="connsiteY5" fmla="*/ 2870200 h 6872249"/>
              <a:gd name="connsiteX6" fmla="*/ 1965770 w 5588000"/>
              <a:gd name="connsiteY6" fmla="*/ 4310566 h 6872249"/>
              <a:gd name="connsiteX7" fmla="*/ 1270000 w 5588000"/>
              <a:gd name="connsiteY7" fmla="*/ 4310566 h 6872249"/>
              <a:gd name="connsiteX8" fmla="*/ 5575300 w 5588000"/>
              <a:gd name="connsiteY8" fmla="*/ 139700 h 6872249"/>
              <a:gd name="connsiteX9" fmla="*/ 5575300 w 5588000"/>
              <a:gd name="connsiteY9" fmla="*/ 3238583 h 6872249"/>
              <a:gd name="connsiteX10" fmla="*/ 2571663 w 5588000"/>
              <a:gd name="connsiteY10" fmla="*/ 6858000 h 6872249"/>
              <a:gd name="connsiteX11" fmla="*/ 0 w 5588000"/>
              <a:gd name="connsiteY11" fmla="*/ 6858000 h 6872249"/>
              <a:gd name="connsiteX12" fmla="*/ 4256761 w 5588000"/>
              <a:gd name="connsiteY12" fmla="*/ 0 h 6872249"/>
              <a:gd name="connsiteX13" fmla="*/ 5588000 w 5588000"/>
              <a:gd name="connsiteY13" fmla="*/ 0 h 6872249"/>
              <a:gd name="connsiteX14" fmla="*/ 3274339 w 5588000"/>
              <a:gd name="connsiteY14" fmla="*/ 2755900 h 6872249"/>
              <a:gd name="connsiteX15" fmla="*/ 1943100 w 5588000"/>
              <a:gd name="connsiteY15" fmla="*/ 2755900 h 68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88000" h="6872249">
                <a:moveTo>
                  <a:pt x="3876237" y="5431883"/>
                </a:moveTo>
                <a:lnTo>
                  <a:pt x="4953000" y="5431883"/>
                </a:lnTo>
                <a:lnTo>
                  <a:pt x="3769163" y="6872249"/>
                </a:lnTo>
                <a:lnTo>
                  <a:pt x="2692400" y="6872249"/>
                </a:lnTo>
                <a:close/>
                <a:moveTo>
                  <a:pt x="2479230" y="2870200"/>
                </a:moveTo>
                <a:lnTo>
                  <a:pt x="3175000" y="2870200"/>
                </a:lnTo>
                <a:lnTo>
                  <a:pt x="1965770" y="4310566"/>
                </a:lnTo>
                <a:lnTo>
                  <a:pt x="1270000" y="4310566"/>
                </a:lnTo>
                <a:close/>
                <a:moveTo>
                  <a:pt x="5575300" y="139700"/>
                </a:moveTo>
                <a:lnTo>
                  <a:pt x="5575300" y="3238583"/>
                </a:lnTo>
                <a:lnTo>
                  <a:pt x="2571663" y="6858000"/>
                </a:lnTo>
                <a:lnTo>
                  <a:pt x="0" y="6858000"/>
                </a:lnTo>
                <a:close/>
                <a:moveTo>
                  <a:pt x="4256761" y="0"/>
                </a:moveTo>
                <a:lnTo>
                  <a:pt x="5588000" y="0"/>
                </a:lnTo>
                <a:lnTo>
                  <a:pt x="3274339" y="2755900"/>
                </a:lnTo>
                <a:lnTo>
                  <a:pt x="1943100" y="2755900"/>
                </a:lnTo>
                <a:close/>
              </a:path>
            </a:pathLst>
          </a:custGeom>
          <a:noFill/>
        </p:spPr>
      </p:pic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8D0A2916-14FA-46DB-8160-A1E94561832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38530" y="6356350"/>
            <a:ext cx="4114800" cy="365125"/>
          </a:xfrm>
        </p:spPr>
        <p:txBody>
          <a:bodyPr/>
          <a:lstStyle/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700" noProof="0" dirty="0">
                <a:solidFill>
                  <a:schemeClr val="tx1"/>
                </a:solidFill>
              </a:rPr>
              <a:t>Images: Courtesy of CDC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endParaRPr lang="en-US" sz="800" noProof="0" dirty="0"/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40A70330-08F8-4499-8E3B-3954D6FA109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146971" y="6356350"/>
            <a:ext cx="740227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8699F50C-BE38-4BD0-BA84-9B090E1F2B9B}" type="slidenum">
              <a:rPr lang="en-US" noProof="0" smtClean="0"/>
              <a:pPr>
                <a:spcAft>
                  <a:spcPts val="600"/>
                </a:spcAft>
              </a:pPr>
              <a:t>25</a:t>
            </a:fld>
            <a:endParaRPr lang="en-US" noProof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1CCFA9-3FCB-4D77-AD10-970F48DC92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2663" y="2219363"/>
            <a:ext cx="5503337" cy="37559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AB62C0-EABB-41C7-9A90-1466981D39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219363"/>
            <a:ext cx="5182049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6323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B6C5EAB-81FF-4827-A160-22F4363C61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5721" y="1821022"/>
            <a:ext cx="4853573" cy="1616252"/>
          </a:xfrm>
        </p:spPr>
        <p:txBody>
          <a:bodyPr anchor="b">
            <a:normAutofit/>
          </a:bodyPr>
          <a:lstStyle/>
          <a:p>
            <a:r>
              <a:rPr lang="en-US" dirty="0"/>
              <a:t>Thank </a:t>
            </a:r>
            <a:r>
              <a:rPr lang="en-US" b="0" dirty="0"/>
              <a:t>You.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6611344-9447-438E-873C-299AF4110B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22929" y="3461163"/>
            <a:ext cx="3445782" cy="288000"/>
          </a:xfrm>
        </p:spPr>
        <p:txBody>
          <a:bodyPr>
            <a:normAutofit/>
          </a:bodyPr>
          <a:lstStyle/>
          <a:p>
            <a:r>
              <a:rPr lang="en-US" sz="1400"/>
              <a:t>Raed Al-Naser, MD FCCP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3FB895-3D21-4707-8EDE-3F825906DE4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22929" y="3839451"/>
            <a:ext cx="3445782" cy="288000"/>
          </a:xfrm>
        </p:spPr>
        <p:txBody>
          <a:bodyPr>
            <a:normAutofit/>
          </a:bodyPr>
          <a:lstStyle/>
          <a:p>
            <a:r>
              <a:rPr lang="en-US" sz="1400"/>
              <a:t>619 481 8340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A0B41C33-430D-4B31-A546-F8564691947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22928" y="4216669"/>
            <a:ext cx="3445783" cy="289070"/>
          </a:xfrm>
        </p:spPr>
        <p:txBody>
          <a:bodyPr>
            <a:normAutofit/>
          </a:bodyPr>
          <a:lstStyle/>
          <a:p>
            <a:r>
              <a:rPr lang="en-US" sz="1400"/>
              <a:t>raedalnaser@yahoo.com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62065D0-127B-4884-9760-D1FFEC38A6F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22929" y="4594957"/>
            <a:ext cx="3445782" cy="288000"/>
          </a:xfrm>
        </p:spPr>
        <p:txBody>
          <a:bodyPr>
            <a:normAutofit/>
          </a:bodyPr>
          <a:lstStyle/>
          <a:p>
            <a:r>
              <a:rPr lang="en-US" sz="1400"/>
              <a:t>www.naamasd.com</a:t>
            </a:r>
          </a:p>
        </p:txBody>
      </p:sp>
      <p:pic>
        <p:nvPicPr>
          <p:cNvPr id="6" name="Picture Placeholder 5" descr="Logo&#10;&#10;Description automatically generated">
            <a:extLst>
              <a:ext uri="{FF2B5EF4-FFF2-40B4-BE49-F238E27FC236}">
                <a16:creationId xmlns:a16="http://schemas.microsoft.com/office/drawing/2014/main" id="{D303F31A-5CB0-41EE-A6F7-3CB2762148A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6897" r="6894" b="-3"/>
          <a:stretch/>
        </p:blipFill>
        <p:spPr>
          <a:xfrm>
            <a:off x="1683398" y="860944"/>
            <a:ext cx="4428523" cy="5137089"/>
          </a:xfrm>
          <a:noFill/>
        </p:spPr>
      </p:pic>
    </p:spTree>
    <p:extLst>
      <p:ext uri="{BB962C8B-B14F-4D97-AF65-F5344CB8AC3E}">
        <p14:creationId xmlns:p14="http://schemas.microsoft.com/office/powerpoint/2010/main" val="22609557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Text&#10;&#10;Description automatically generated">
            <a:extLst>
              <a:ext uri="{FF2B5EF4-FFF2-40B4-BE49-F238E27FC236}">
                <a16:creationId xmlns:a16="http://schemas.microsoft.com/office/drawing/2014/main" id="{622A6FB2-2FD2-4F35-BD5A-E7D23C19BE2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17908" b="17908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E7C204D-2871-4916-84FC-87D14F106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your attention 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120D5E-3088-4B40-A4AF-1BEDB091B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975" y="598490"/>
            <a:ext cx="923926" cy="86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79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5655005-F83C-41FF-A348-295579C15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96915"/>
            <a:ext cx="4942829" cy="2958275"/>
          </a:xfrm>
        </p:spPr>
        <p:txBody>
          <a:bodyPr>
            <a:normAutofit/>
          </a:bodyPr>
          <a:lstStyle/>
          <a:p>
            <a:pPr algn="ctr" fontAlgn="base"/>
            <a:r>
              <a:rPr lang="en-US" sz="1600" b="1" i="0" cap="all" dirty="0">
                <a:solidFill>
                  <a:schemeClr val="accent4"/>
                </a:solidFill>
                <a:effectLst/>
              </a:rPr>
              <a:t>NAAMA 43RD NATIONAL MEDICAL CONVENTION</a:t>
            </a:r>
          </a:p>
          <a:p>
            <a:pPr algn="ctr" fontAlgn="base"/>
            <a:endParaRPr lang="en-US" sz="1600" b="1" i="0" cap="all" dirty="0">
              <a:solidFill>
                <a:schemeClr val="accent4"/>
              </a:solidFill>
              <a:effectLst/>
            </a:endParaRPr>
          </a:p>
          <a:p>
            <a:pPr algn="ctr" fontAlgn="base"/>
            <a:r>
              <a:rPr lang="en-US" sz="1600" b="1" i="0" cap="all" dirty="0">
                <a:solidFill>
                  <a:schemeClr val="accent4"/>
                </a:solidFill>
                <a:effectLst/>
              </a:rPr>
              <a:t>LIFE AFTER COVID</a:t>
            </a:r>
          </a:p>
          <a:p>
            <a:pPr algn="ctr" fontAlgn="base"/>
            <a:endParaRPr lang="en-US" sz="1600" b="1" i="0" cap="all" dirty="0">
              <a:solidFill>
                <a:schemeClr val="accent4"/>
              </a:solidFill>
              <a:effectLst/>
            </a:endParaRPr>
          </a:p>
          <a:p>
            <a:pPr algn="ctr" fontAlgn="base"/>
            <a:r>
              <a:rPr lang="en-US" sz="1600" b="1" i="0" cap="all" dirty="0">
                <a:solidFill>
                  <a:schemeClr val="accent4"/>
                </a:solidFill>
                <a:effectLst/>
              </a:rPr>
              <a:t>SEP 3 - 5, IRVINE CALIFORNIA</a:t>
            </a:r>
          </a:p>
          <a:p>
            <a:pPr fontAlgn="base"/>
            <a:endParaRPr lang="en-US" sz="2000" b="1" cap="all" dirty="0"/>
          </a:p>
          <a:p>
            <a:pPr fontAlgn="base"/>
            <a:endParaRPr lang="en-US" sz="2000" b="1" i="0" cap="all" dirty="0">
              <a:effectLst/>
            </a:endParaRPr>
          </a:p>
          <a:p>
            <a:endParaRPr lang="en-US" sz="2000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C6C85F1-51C5-4883-B772-123DBD4432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1379" y="2563477"/>
            <a:ext cx="7342631" cy="608895"/>
          </a:xfrm>
        </p:spPr>
        <p:txBody>
          <a:bodyPr/>
          <a:lstStyle/>
          <a:p>
            <a:r>
              <a:rPr lang="en-US" dirty="0"/>
              <a:t>Raed Al-Naser MD, FCCP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2CD9AA-63FB-4F7A-8978-705665CB9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78" y="1308484"/>
            <a:ext cx="7342622" cy="1215566"/>
          </a:xfrm>
        </p:spPr>
        <p:txBody>
          <a:bodyPr anchor="b">
            <a:normAutofit/>
          </a:bodyPr>
          <a:lstStyle/>
          <a:p>
            <a:r>
              <a:rPr lang="en-US" sz="3200" dirty="0"/>
              <a:t>Post COVID-19 Long Term </a:t>
            </a:r>
            <a:br>
              <a:rPr lang="en-US" sz="3200" dirty="0"/>
            </a:br>
            <a:r>
              <a:rPr lang="en-US" sz="3200" dirty="0"/>
              <a:t>Pulmonary Complications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856D772C-D36B-4C3D-B0B3-8F90308C4FB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8923" r="26801" b="1"/>
          <a:stretch/>
        </p:blipFill>
        <p:spPr>
          <a:xfrm>
            <a:off x="6604000" y="10"/>
            <a:ext cx="5588000" cy="6872239"/>
          </a:xfrm>
          <a:prstGeom prst="rect">
            <a:avLst/>
          </a:prstGeom>
          <a:noFill/>
        </p:spPr>
      </p:pic>
      <p:sp>
        <p:nvSpPr>
          <p:cNvPr id="20" name="Footer Placeholder 5">
            <a:extLst>
              <a:ext uri="{FF2B5EF4-FFF2-40B4-BE49-F238E27FC236}">
                <a16:creationId xmlns:a16="http://schemas.microsoft.com/office/drawing/2014/main" id="{C762C5AB-67DC-48EA-9790-F115AEC6F0C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38530" y="6356350"/>
            <a:ext cx="41148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1200" dirty="0">
                <a:solidFill>
                  <a:srgbClr val="002774"/>
                </a:solidFill>
              </a:rPr>
              <a:t>I have no actual or potential conflict of interest in relation to this program/presentation.</a:t>
            </a:r>
          </a:p>
          <a:p>
            <a:pPr>
              <a:spcAft>
                <a:spcPts val="600"/>
              </a:spcAft>
            </a:pPr>
            <a:endParaRPr lang="en-US" noProof="0" dirty="0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A2A7C937-8D3C-4384-A8B7-0769D13A30B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146971" y="6356350"/>
            <a:ext cx="74022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699F50C-BE38-4BD0-BA84-9B090E1F2B9B}" type="slidenum">
              <a:rPr lang="en-US" noProof="0" smtClean="0"/>
              <a:pPr>
                <a:spcAft>
                  <a:spcPts val="600"/>
                </a:spcAft>
              </a:pPr>
              <a:t>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02881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BE11BF-33A5-4653-A144-CCCBACF58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will we cover today?</a:t>
            </a:r>
            <a:endParaRPr lang="en-US" b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3469036-D1FB-4164-96AE-B6D8CECCFC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COVID-19 is primarily respiratory disease!!!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82DBEC-EE72-4155-ACC5-87E80C5606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COVID-19 and the symptoms</a:t>
            </a:r>
          </a:p>
          <a:p>
            <a:pPr lvl="0"/>
            <a:r>
              <a:rPr lang="en-US" dirty="0"/>
              <a:t>Respiratory symptoms in COVID-19</a:t>
            </a:r>
          </a:p>
          <a:p>
            <a:pPr lvl="0"/>
            <a:r>
              <a:rPr lang="en-US" dirty="0"/>
              <a:t>Common mechanisms of pulmonary symptoms in Post COVID-19</a:t>
            </a:r>
          </a:p>
          <a:p>
            <a:pPr lvl="0"/>
            <a:r>
              <a:rPr lang="en-US" dirty="0"/>
              <a:t>Pulmonary management in Post COVID-19 </a:t>
            </a:r>
          </a:p>
          <a:p>
            <a:pPr lvl="0"/>
            <a:r>
              <a:rPr lang="en-US" dirty="0"/>
              <a:t>Questions and answers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7F4D2C2-B71A-4089-A3FE-603C32706CA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BA1BB58-7555-4382-B178-7ED04E137E7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Picture Placeholder 7" descr="A city next to a body of water&#10;&#10;Description automatically generated with low confidence">
            <a:extLst>
              <a:ext uri="{FF2B5EF4-FFF2-40B4-BE49-F238E27FC236}">
                <a16:creationId xmlns:a16="http://schemas.microsoft.com/office/drawing/2014/main" id="{6CE46DD9-36B4-4C0E-8EED-89277A7BD88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27131" r="271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72005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C6B2184A-C94B-4F81-AC25-D66480CB2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96915"/>
            <a:ext cx="4942829" cy="2958275"/>
          </a:xfrm>
        </p:spPr>
        <p:txBody>
          <a:bodyPr>
            <a:normAutofit/>
          </a:bodyPr>
          <a:lstStyle/>
          <a:p>
            <a:r>
              <a:rPr lang="en-US" dirty="0"/>
              <a:t>It is highly contagious</a:t>
            </a:r>
          </a:p>
          <a:p>
            <a:r>
              <a:rPr lang="en-US" dirty="0"/>
              <a:t>Corona viruses are common viruses that cause common cold</a:t>
            </a:r>
          </a:p>
          <a:p>
            <a:r>
              <a:rPr lang="en-US" dirty="0"/>
              <a:t>Previous viruses of concern: SARS-CoV-1 and MERS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D59CE16-73BE-4B5B-9DEF-46A33BAAC6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1379" y="2563477"/>
            <a:ext cx="7342631" cy="608895"/>
          </a:xfrm>
        </p:spPr>
        <p:txBody>
          <a:bodyPr/>
          <a:lstStyle/>
          <a:p>
            <a:r>
              <a:rPr lang="en-US" dirty="0"/>
              <a:t>SARS-CoV-2 is a corona virus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76904A-6F9E-4D7B-A5D3-800DD5F37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78" y="1308484"/>
            <a:ext cx="7342622" cy="1215566"/>
          </a:xfrm>
        </p:spPr>
        <p:txBody>
          <a:bodyPr anchor="b">
            <a:normAutofit/>
          </a:bodyPr>
          <a:lstStyle/>
          <a:p>
            <a:r>
              <a:rPr lang="en-US" dirty="0"/>
              <a:t>COVID-19</a:t>
            </a:r>
          </a:p>
        </p:txBody>
      </p:sp>
      <p:pic>
        <p:nvPicPr>
          <p:cNvPr id="10" name="Picture Placeholder 9" descr="Diagram&#10;&#10;Description automatically generated">
            <a:extLst>
              <a:ext uri="{FF2B5EF4-FFF2-40B4-BE49-F238E27FC236}">
                <a16:creationId xmlns:a16="http://schemas.microsoft.com/office/drawing/2014/main" id="{4C9DFD8D-C9A2-4DCA-887F-99A61C64E2A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9186" r="19423" b="1"/>
          <a:stretch/>
        </p:blipFill>
        <p:spPr>
          <a:xfrm>
            <a:off x="6604000" y="10"/>
            <a:ext cx="5588000" cy="6872239"/>
          </a:xfrm>
          <a:prstGeom prst="rect">
            <a:avLst/>
          </a:prstGeom>
          <a:noFill/>
        </p:spPr>
      </p:pic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EF75CF15-CC13-4063-AF49-B4D5B7FAF78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38530" y="6356350"/>
            <a:ext cx="4114800" cy="365125"/>
          </a:xfrm>
        </p:spPr>
        <p:txBody>
          <a:bodyPr/>
          <a:lstStyle/>
          <a:p>
            <a:pPr algn="l"/>
            <a:r>
              <a:rPr lang="en-US" sz="600" b="1" i="0" dirty="0">
                <a:solidFill>
                  <a:srgbClr val="1B3051"/>
                </a:solidFill>
                <a:effectLst/>
                <a:latin typeface="Europa"/>
              </a:rPr>
              <a:t>From SARS and MERS to COVID-19: a brief summary and comparison of severe acute respiratory infections caused by three highly pathogenic human coronaviruses</a:t>
            </a:r>
          </a:p>
          <a:p>
            <a:pPr algn="l"/>
            <a:r>
              <a:rPr lang="en-US" sz="600" b="0" i="1" u="sng" dirty="0">
                <a:solidFill>
                  <a:srgbClr val="004B83"/>
                </a:solidFill>
                <a:effectLst/>
                <a:latin typeface="-apple-system"/>
                <a:hlinkClick r:id="rId3"/>
              </a:rPr>
              <a:t>Respiratory Research</a:t>
            </a:r>
            <a:r>
              <a:rPr lang="en-US" sz="600" b="0" i="0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en-US" sz="600" b="1" i="0" dirty="0">
                <a:solidFill>
                  <a:srgbClr val="333333"/>
                </a:solidFill>
                <a:effectLst/>
                <a:latin typeface="-apple-system"/>
              </a:rPr>
              <a:t>volume 21</a:t>
            </a:r>
            <a:r>
              <a:rPr lang="en-US" sz="600" b="0" i="0" dirty="0">
                <a:solidFill>
                  <a:srgbClr val="333333"/>
                </a:solidFill>
                <a:effectLst/>
                <a:latin typeface="-apple-system"/>
              </a:rPr>
              <a:t>, Article number: 224 (2020)</a:t>
            </a:r>
            <a:endParaRPr lang="en-US" sz="600" b="1" i="0" dirty="0">
              <a:solidFill>
                <a:srgbClr val="1B3051"/>
              </a:solidFill>
              <a:effectLst/>
              <a:latin typeface="Europa"/>
            </a:endParaRPr>
          </a:p>
          <a:p>
            <a:pPr algn="l"/>
            <a:endParaRPr lang="en-US" b="1" i="0" dirty="0">
              <a:solidFill>
                <a:srgbClr val="1B3051"/>
              </a:solidFill>
              <a:effectLst/>
              <a:latin typeface="Europa"/>
            </a:endParaRPr>
          </a:p>
        </p:txBody>
      </p:sp>
      <p:sp>
        <p:nvSpPr>
          <p:cNvPr id="19" name="Slide Number Placeholder 6">
            <a:extLst>
              <a:ext uri="{FF2B5EF4-FFF2-40B4-BE49-F238E27FC236}">
                <a16:creationId xmlns:a16="http://schemas.microsoft.com/office/drawing/2014/main" id="{8F4EEFEF-C370-4AF6-8636-2DC73EB6612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146971" y="6356350"/>
            <a:ext cx="740227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8699F50C-BE38-4BD0-BA84-9B090E1F2B9B}" type="slidenum">
              <a:rPr lang="en-US" noProof="0" smtClean="0"/>
              <a:pPr>
                <a:spcAft>
                  <a:spcPts val="600"/>
                </a:spcAft>
              </a:pPr>
              <a:t>5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10965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E23B69EA-D9FB-403F-BDDE-A9BC752ED7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9844" y="2130357"/>
            <a:ext cx="5285690" cy="32584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875B4F-1AA1-4724-A2D4-5F983FE6C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78" y="1308484"/>
            <a:ext cx="7342622" cy="821873"/>
          </a:xfrm>
        </p:spPr>
        <p:txBody>
          <a:bodyPr anchor="b">
            <a:normAutofit/>
          </a:bodyPr>
          <a:lstStyle/>
          <a:p>
            <a:r>
              <a:rPr lang="en-US" dirty="0"/>
              <a:t>Common COVID-19 Symptoms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05025B77-BC0B-4446-A14C-D4D0D8A237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333" r="29333"/>
          <a:stretch/>
        </p:blipFill>
        <p:spPr>
          <a:xfrm>
            <a:off x="6604000" y="10"/>
            <a:ext cx="5588000" cy="6872239"/>
          </a:xfrm>
          <a:custGeom>
            <a:avLst/>
            <a:gdLst>
              <a:gd name="connsiteX0" fmla="*/ 3876237 w 5588000"/>
              <a:gd name="connsiteY0" fmla="*/ 5431883 h 6872249"/>
              <a:gd name="connsiteX1" fmla="*/ 4953000 w 5588000"/>
              <a:gd name="connsiteY1" fmla="*/ 5431883 h 6872249"/>
              <a:gd name="connsiteX2" fmla="*/ 3769163 w 5588000"/>
              <a:gd name="connsiteY2" fmla="*/ 6872249 h 6872249"/>
              <a:gd name="connsiteX3" fmla="*/ 2692400 w 5588000"/>
              <a:gd name="connsiteY3" fmla="*/ 6872249 h 6872249"/>
              <a:gd name="connsiteX4" fmla="*/ 2479230 w 5588000"/>
              <a:gd name="connsiteY4" fmla="*/ 2870200 h 6872249"/>
              <a:gd name="connsiteX5" fmla="*/ 3175000 w 5588000"/>
              <a:gd name="connsiteY5" fmla="*/ 2870200 h 6872249"/>
              <a:gd name="connsiteX6" fmla="*/ 1965770 w 5588000"/>
              <a:gd name="connsiteY6" fmla="*/ 4310566 h 6872249"/>
              <a:gd name="connsiteX7" fmla="*/ 1270000 w 5588000"/>
              <a:gd name="connsiteY7" fmla="*/ 4310566 h 6872249"/>
              <a:gd name="connsiteX8" fmla="*/ 5575300 w 5588000"/>
              <a:gd name="connsiteY8" fmla="*/ 139700 h 6872249"/>
              <a:gd name="connsiteX9" fmla="*/ 5575300 w 5588000"/>
              <a:gd name="connsiteY9" fmla="*/ 3238583 h 6872249"/>
              <a:gd name="connsiteX10" fmla="*/ 2571663 w 5588000"/>
              <a:gd name="connsiteY10" fmla="*/ 6858000 h 6872249"/>
              <a:gd name="connsiteX11" fmla="*/ 0 w 5588000"/>
              <a:gd name="connsiteY11" fmla="*/ 6858000 h 6872249"/>
              <a:gd name="connsiteX12" fmla="*/ 4256761 w 5588000"/>
              <a:gd name="connsiteY12" fmla="*/ 0 h 6872249"/>
              <a:gd name="connsiteX13" fmla="*/ 5588000 w 5588000"/>
              <a:gd name="connsiteY13" fmla="*/ 0 h 6872249"/>
              <a:gd name="connsiteX14" fmla="*/ 3274339 w 5588000"/>
              <a:gd name="connsiteY14" fmla="*/ 2755900 h 6872249"/>
              <a:gd name="connsiteX15" fmla="*/ 1943100 w 5588000"/>
              <a:gd name="connsiteY15" fmla="*/ 2755900 h 68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88000" h="6872249">
                <a:moveTo>
                  <a:pt x="3876237" y="5431883"/>
                </a:moveTo>
                <a:lnTo>
                  <a:pt x="4953000" y="5431883"/>
                </a:lnTo>
                <a:lnTo>
                  <a:pt x="3769163" y="6872249"/>
                </a:lnTo>
                <a:lnTo>
                  <a:pt x="2692400" y="6872249"/>
                </a:lnTo>
                <a:close/>
                <a:moveTo>
                  <a:pt x="2479230" y="2870200"/>
                </a:moveTo>
                <a:lnTo>
                  <a:pt x="3175000" y="2870200"/>
                </a:lnTo>
                <a:lnTo>
                  <a:pt x="1965770" y="4310566"/>
                </a:lnTo>
                <a:lnTo>
                  <a:pt x="1270000" y="4310566"/>
                </a:lnTo>
                <a:close/>
                <a:moveTo>
                  <a:pt x="5575300" y="139700"/>
                </a:moveTo>
                <a:lnTo>
                  <a:pt x="5575300" y="3238583"/>
                </a:lnTo>
                <a:lnTo>
                  <a:pt x="2571663" y="6858000"/>
                </a:lnTo>
                <a:lnTo>
                  <a:pt x="0" y="6858000"/>
                </a:lnTo>
                <a:close/>
                <a:moveTo>
                  <a:pt x="4256761" y="0"/>
                </a:moveTo>
                <a:lnTo>
                  <a:pt x="5588000" y="0"/>
                </a:lnTo>
                <a:lnTo>
                  <a:pt x="3274339" y="2755900"/>
                </a:lnTo>
                <a:lnTo>
                  <a:pt x="1943100" y="2755900"/>
                </a:lnTo>
                <a:close/>
              </a:path>
            </a:pathLst>
          </a:custGeom>
          <a:noFill/>
        </p:spPr>
      </p:pic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D32D06E8-5F6B-4B23-984D-C5692D6024D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38530" y="6356350"/>
            <a:ext cx="4114800" cy="365125"/>
          </a:xfrm>
        </p:spPr>
        <p:txBody>
          <a:bodyPr/>
          <a:lstStyle/>
          <a:p>
            <a:pPr algn="l"/>
            <a:r>
              <a:rPr lang="en-US" sz="600" b="1" i="0" dirty="0">
                <a:solidFill>
                  <a:srgbClr val="202020"/>
                </a:solidFill>
                <a:effectLst/>
                <a:latin typeface="Open Sans" panose="020B0606030504020204" pitchFamily="34" charset="0"/>
              </a:rPr>
              <a:t>The prevalence of symptoms in 24,410 adults infected by the novel coronavirus (SARS-CoV-2; COVID-19): A systematic review and meta-analysis of 148 studies from 9 countries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600" b="1" i="0" dirty="0">
                <a:solidFill>
                  <a:srgbClr val="202020"/>
                </a:solidFill>
                <a:effectLst/>
                <a:latin typeface="Open Sans" panose="020B0606030504020204" pitchFamily="34" charset="0"/>
              </a:rPr>
              <a:t>PLOS ONE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600" b="0" i="0" dirty="0">
                <a:solidFill>
                  <a:srgbClr val="606060"/>
                </a:solidFill>
                <a:effectLst/>
                <a:latin typeface="Helvetica" panose="020B0604020202020204" pitchFamily="34" charset="0"/>
              </a:rPr>
              <a:t>Published: June 23, 2020 </a:t>
            </a:r>
            <a:r>
              <a:rPr lang="en-US" sz="600" b="0" i="0" u="none" strike="noStrike" dirty="0">
                <a:solidFill>
                  <a:srgbClr val="202020"/>
                </a:solidFill>
                <a:effectLst/>
                <a:latin typeface="Helvetica" panose="020B0604020202020204" pitchFamily="34" charset="0"/>
                <a:hlinkClick r:id="rId4"/>
              </a:rPr>
              <a:t>https://doi.org/10.1371/journal.pone.0234765</a:t>
            </a:r>
            <a:endParaRPr lang="en-US" sz="600" b="0" i="0" dirty="0">
              <a:solidFill>
                <a:srgbClr val="606060"/>
              </a:solidFill>
              <a:effectLst/>
              <a:latin typeface="Helvetica" panose="020B0604020202020204" pitchFamily="34" charset="0"/>
            </a:endParaRPr>
          </a:p>
          <a:p>
            <a:pPr algn="l"/>
            <a:endParaRPr lang="en-US" b="1" i="0" dirty="0">
              <a:solidFill>
                <a:srgbClr val="202020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A4C7B7F2-D38E-4491-A767-AD902FD202E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146971" y="6356350"/>
            <a:ext cx="740227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8699F50C-BE38-4BD0-BA84-9B090E1F2B9B}" type="slidenum">
              <a:rPr lang="en-US" noProof="0" smtClean="0"/>
              <a:pPr>
                <a:spcAft>
                  <a:spcPts val="600"/>
                </a:spcAft>
              </a:pPr>
              <a:t>6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68470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9BD000C-F8CF-4D4C-A5CC-06DB2D1C16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568" y="2338509"/>
            <a:ext cx="4145639" cy="368230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CFA5341-9599-44A7-A04D-1A5AD9EA7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78" y="1308484"/>
            <a:ext cx="7342622" cy="694487"/>
          </a:xfrm>
        </p:spPr>
        <p:txBody>
          <a:bodyPr>
            <a:normAutofit/>
          </a:bodyPr>
          <a:lstStyle/>
          <a:p>
            <a:r>
              <a:rPr lang="en-US" sz="3200" dirty="0"/>
              <a:t>COVID-19 Common Respiratory Symptoms</a:t>
            </a:r>
          </a:p>
        </p:txBody>
      </p:sp>
      <p:pic>
        <p:nvPicPr>
          <p:cNvPr id="11" name="Picture Placeholder 10" descr="A picture containing text, swimming, ocean floor&#10;&#10;Description automatically generated">
            <a:extLst>
              <a:ext uri="{FF2B5EF4-FFF2-40B4-BE49-F238E27FC236}">
                <a16:creationId xmlns:a16="http://schemas.microsoft.com/office/drawing/2014/main" id="{77947A31-0EBC-41D3-AE92-07048943513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27131" r="27131"/>
          <a:stretch>
            <a:fillRect/>
          </a:stretch>
        </p:blipFill>
        <p:spPr/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FFB939-138A-4A80-9C08-B4BF13280D4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/>
            <a:r>
              <a:rPr lang="en-US" sz="600" b="1" i="0" dirty="0">
                <a:solidFill>
                  <a:srgbClr val="202020"/>
                </a:solidFill>
                <a:effectLst/>
                <a:latin typeface="Open Sans" panose="020B0606030504020204" pitchFamily="34" charset="0"/>
              </a:rPr>
              <a:t>The prevalence of symptoms in 24,410 adults infected by the novel coronavirus (SARS-CoV-2; COVID-19): A systematic review and meta-analysis of 148 studies from 9 countries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600" b="1" i="0" dirty="0">
                <a:solidFill>
                  <a:srgbClr val="202020"/>
                </a:solidFill>
                <a:effectLst/>
                <a:latin typeface="Open Sans" panose="020B0606030504020204" pitchFamily="34" charset="0"/>
              </a:rPr>
              <a:t>PLOS ONE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600" b="0" i="0" dirty="0">
                <a:solidFill>
                  <a:srgbClr val="606060"/>
                </a:solidFill>
                <a:effectLst/>
                <a:latin typeface="Helvetica" panose="020B0604020202020204" pitchFamily="34" charset="0"/>
              </a:rPr>
              <a:t>Published: June 23, 2020 </a:t>
            </a:r>
            <a:r>
              <a:rPr lang="en-US" sz="600" b="0" i="0" u="none" strike="noStrike" dirty="0">
                <a:solidFill>
                  <a:srgbClr val="202020"/>
                </a:solidFill>
                <a:effectLst/>
                <a:latin typeface="Helvetica" panose="020B0604020202020204" pitchFamily="34" charset="0"/>
                <a:hlinkClick r:id="rId4"/>
              </a:rPr>
              <a:t>https://doi.org/10.1371/journal.pone.0234765</a:t>
            </a:r>
            <a:endParaRPr lang="en-US" sz="600" b="0" i="0" dirty="0">
              <a:solidFill>
                <a:srgbClr val="606060"/>
              </a:solidFill>
              <a:effectLst/>
              <a:latin typeface="Helvetica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23762F-D4E6-459C-A571-3352482F067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7</a:t>
            </a:fld>
            <a:endParaRPr lang="en-US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793417-73D7-4428-BDF9-9AAB789AE4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3180" y="2300526"/>
            <a:ext cx="4145639" cy="377497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3505053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3C5FD2C-7864-40F5-B258-28F2E5C699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529" y="2569940"/>
            <a:ext cx="4855885" cy="335248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D5C81B1-39EE-402A-A05E-E23CD72DA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78" y="1308484"/>
            <a:ext cx="8079222" cy="815591"/>
          </a:xfrm>
        </p:spPr>
        <p:txBody>
          <a:bodyPr>
            <a:normAutofit/>
          </a:bodyPr>
          <a:lstStyle/>
          <a:p>
            <a:r>
              <a:rPr lang="en-US" sz="3200" dirty="0"/>
              <a:t>Respiratory Complications in Severe COVID-19</a:t>
            </a:r>
          </a:p>
        </p:txBody>
      </p:sp>
      <p:pic>
        <p:nvPicPr>
          <p:cNvPr id="12" name="Picture Placeholder 11" descr="A close up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DECCF4EC-83DC-42DC-AE36-D3580678346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22896" r="22896"/>
          <a:stretch>
            <a:fillRect/>
          </a:stretch>
        </p:blipFill>
        <p:spPr/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FEA717-A33A-4530-8BF8-510B1EE0A56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/>
            <a:r>
              <a:rPr lang="en-US" sz="600" b="1" i="0" dirty="0">
                <a:solidFill>
                  <a:srgbClr val="020202"/>
                </a:solidFill>
                <a:effectLst/>
                <a:latin typeface="MuseoSans"/>
              </a:rPr>
              <a:t>Pulmonary and Extra-Pulmonary Clinical Manifestations of COVID-19</a:t>
            </a:r>
          </a:p>
          <a:p>
            <a:pPr algn="l"/>
            <a:r>
              <a:rPr lang="nb-NO" sz="600" b="0" i="0" dirty="0">
                <a:solidFill>
                  <a:srgbClr val="020202"/>
                </a:solidFill>
                <a:effectLst/>
                <a:latin typeface="MuseoSans"/>
              </a:rPr>
              <a:t>Front. Med., 13 August 2020 | </a:t>
            </a:r>
            <a:r>
              <a:rPr lang="nb-NO" sz="600" b="0" i="0" u="none" strike="noStrike" dirty="0">
                <a:solidFill>
                  <a:srgbClr val="D54449"/>
                </a:solidFill>
                <a:effectLst/>
                <a:latin typeface="MuseoSans"/>
                <a:hlinkClick r:id="rId4"/>
              </a:rPr>
              <a:t>https://doi.org/10.3389/fmed.2020.00526</a:t>
            </a:r>
            <a:endParaRPr lang="en-US" sz="600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C0E5F-A6C2-4C27-A6D6-AE67BC2C553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8</a:t>
            </a:fld>
            <a:endParaRPr lang="en-US" noProof="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4F3951-8C96-4462-A09A-4F8884ABC2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6756" y="2569940"/>
            <a:ext cx="4663844" cy="335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567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3">
            <a:extLst>
              <a:ext uri="{FF2B5EF4-FFF2-40B4-BE49-F238E27FC236}">
                <a16:creationId xmlns:a16="http://schemas.microsoft.com/office/drawing/2014/main" id="{8FF78BB4-AB35-4FF4-A9D9-36534341D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78" y="1308484"/>
            <a:ext cx="8898372" cy="510791"/>
          </a:xfrm>
        </p:spPr>
        <p:txBody>
          <a:bodyPr anchor="b">
            <a:normAutofit/>
          </a:bodyPr>
          <a:lstStyle/>
          <a:p>
            <a:r>
              <a:rPr lang="en-US" sz="3200" dirty="0"/>
              <a:t>Who is at Risk for Severe Pulmonary Complications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7DE288-B84C-4795-ACC1-0CFA7D79BB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15" r="20017" b="1"/>
          <a:stretch/>
        </p:blipFill>
        <p:spPr>
          <a:xfrm>
            <a:off x="6604000" y="10"/>
            <a:ext cx="5588000" cy="6872239"/>
          </a:xfrm>
          <a:custGeom>
            <a:avLst/>
            <a:gdLst>
              <a:gd name="connsiteX0" fmla="*/ 3876237 w 5588000"/>
              <a:gd name="connsiteY0" fmla="*/ 5431883 h 6872249"/>
              <a:gd name="connsiteX1" fmla="*/ 4953000 w 5588000"/>
              <a:gd name="connsiteY1" fmla="*/ 5431883 h 6872249"/>
              <a:gd name="connsiteX2" fmla="*/ 3769163 w 5588000"/>
              <a:gd name="connsiteY2" fmla="*/ 6872249 h 6872249"/>
              <a:gd name="connsiteX3" fmla="*/ 2692400 w 5588000"/>
              <a:gd name="connsiteY3" fmla="*/ 6872249 h 6872249"/>
              <a:gd name="connsiteX4" fmla="*/ 2479230 w 5588000"/>
              <a:gd name="connsiteY4" fmla="*/ 2870200 h 6872249"/>
              <a:gd name="connsiteX5" fmla="*/ 3175000 w 5588000"/>
              <a:gd name="connsiteY5" fmla="*/ 2870200 h 6872249"/>
              <a:gd name="connsiteX6" fmla="*/ 1965770 w 5588000"/>
              <a:gd name="connsiteY6" fmla="*/ 4310566 h 6872249"/>
              <a:gd name="connsiteX7" fmla="*/ 1270000 w 5588000"/>
              <a:gd name="connsiteY7" fmla="*/ 4310566 h 6872249"/>
              <a:gd name="connsiteX8" fmla="*/ 5575300 w 5588000"/>
              <a:gd name="connsiteY8" fmla="*/ 139700 h 6872249"/>
              <a:gd name="connsiteX9" fmla="*/ 5575300 w 5588000"/>
              <a:gd name="connsiteY9" fmla="*/ 3238583 h 6872249"/>
              <a:gd name="connsiteX10" fmla="*/ 2571663 w 5588000"/>
              <a:gd name="connsiteY10" fmla="*/ 6858000 h 6872249"/>
              <a:gd name="connsiteX11" fmla="*/ 0 w 5588000"/>
              <a:gd name="connsiteY11" fmla="*/ 6858000 h 6872249"/>
              <a:gd name="connsiteX12" fmla="*/ 4256761 w 5588000"/>
              <a:gd name="connsiteY12" fmla="*/ 0 h 6872249"/>
              <a:gd name="connsiteX13" fmla="*/ 5588000 w 5588000"/>
              <a:gd name="connsiteY13" fmla="*/ 0 h 6872249"/>
              <a:gd name="connsiteX14" fmla="*/ 3274339 w 5588000"/>
              <a:gd name="connsiteY14" fmla="*/ 2755900 h 6872249"/>
              <a:gd name="connsiteX15" fmla="*/ 1943100 w 5588000"/>
              <a:gd name="connsiteY15" fmla="*/ 2755900 h 68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88000" h="6872249">
                <a:moveTo>
                  <a:pt x="3876237" y="5431883"/>
                </a:moveTo>
                <a:lnTo>
                  <a:pt x="4953000" y="5431883"/>
                </a:lnTo>
                <a:lnTo>
                  <a:pt x="3769163" y="6872249"/>
                </a:lnTo>
                <a:lnTo>
                  <a:pt x="2692400" y="6872249"/>
                </a:lnTo>
                <a:close/>
                <a:moveTo>
                  <a:pt x="2479230" y="2870200"/>
                </a:moveTo>
                <a:lnTo>
                  <a:pt x="3175000" y="2870200"/>
                </a:lnTo>
                <a:lnTo>
                  <a:pt x="1965770" y="4310566"/>
                </a:lnTo>
                <a:lnTo>
                  <a:pt x="1270000" y="4310566"/>
                </a:lnTo>
                <a:close/>
                <a:moveTo>
                  <a:pt x="5575300" y="139700"/>
                </a:moveTo>
                <a:lnTo>
                  <a:pt x="5575300" y="3238583"/>
                </a:lnTo>
                <a:lnTo>
                  <a:pt x="2571663" y="6858000"/>
                </a:lnTo>
                <a:lnTo>
                  <a:pt x="0" y="6858000"/>
                </a:lnTo>
                <a:close/>
                <a:moveTo>
                  <a:pt x="4256761" y="0"/>
                </a:moveTo>
                <a:lnTo>
                  <a:pt x="5588000" y="0"/>
                </a:lnTo>
                <a:lnTo>
                  <a:pt x="3274339" y="2755900"/>
                </a:lnTo>
                <a:lnTo>
                  <a:pt x="1943100" y="2755900"/>
                </a:lnTo>
                <a:close/>
              </a:path>
            </a:pathLst>
          </a:custGeom>
          <a:noFill/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38244E-7BAD-44CD-B0C6-8A6E56F3190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38530" y="6356350"/>
            <a:ext cx="4114800" cy="365125"/>
          </a:xfrm>
        </p:spPr>
        <p:txBody>
          <a:bodyPr anchor="ctr">
            <a:normAutofit/>
          </a:bodyPr>
          <a:lstStyle/>
          <a:p>
            <a:pPr algn="l"/>
            <a:r>
              <a:rPr lang="en-US" sz="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Underlying Medical Conditions Associated with High Risk for Severe COVID-19: Information for Healthcare Providers. CDC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8D9C4-0DD5-4EC5-AEF2-9BCE991D65C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146971" y="6356350"/>
            <a:ext cx="74022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699F50C-BE38-4BD0-BA84-9B090E1F2B9B}" type="slidenum">
              <a:rPr lang="en-US" noProof="0" smtClean="0"/>
              <a:pPr>
                <a:spcAft>
                  <a:spcPts val="600"/>
                </a:spcAft>
              </a:pPr>
              <a:t>9</a:t>
            </a:fld>
            <a:endParaRPr lang="en-US" noProof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85E7306-3F54-4184-8471-C6F4C789DC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65318" y="2057399"/>
            <a:ext cx="4404742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228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4">
      <a:dk1>
        <a:srgbClr val="3F3F3F"/>
      </a:dk1>
      <a:lt1>
        <a:srgbClr val="FFFFFF"/>
      </a:lt1>
      <a:dk2>
        <a:srgbClr val="F2F2F2"/>
      </a:dk2>
      <a:lt2>
        <a:srgbClr val="A5A5A5"/>
      </a:lt2>
      <a:accent1>
        <a:srgbClr val="00194C"/>
      </a:accent1>
      <a:accent2>
        <a:srgbClr val="EAB200"/>
      </a:accent2>
      <a:accent3>
        <a:srgbClr val="F2F2F2"/>
      </a:accent3>
      <a:accent4>
        <a:srgbClr val="954F72"/>
      </a:accent4>
      <a:accent5>
        <a:srgbClr val="00843B"/>
      </a:accent5>
      <a:accent6>
        <a:srgbClr val="014067"/>
      </a:accent6>
      <a:hlink>
        <a:srgbClr val="00194C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951641_Hexagon presentation light_AAS_v4" id="{358289A0-A26B-433F-AD2B-1F8832C96153}" vid="{92CDC91D-95BF-4897-87D6-494563DF797D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8919DE-9BD9-47A9-9F5D-16EBB96879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87F4215-C6BB-44A3-9A5E-9446E6835900}">
  <ds:schemaRefs>
    <ds:schemaRef ds:uri="http://schemas.openxmlformats.org/package/2006/metadata/core-properties"/>
    <ds:schemaRef ds:uri="16c05727-aa75-4e4a-9b5f-8a80a1165891"/>
    <ds:schemaRef ds:uri="http://purl.org/dc/elements/1.1/"/>
    <ds:schemaRef ds:uri="http://schemas.microsoft.com/office/2006/documentManagement/types"/>
    <ds:schemaRef ds:uri="71af3243-3dd4-4a8d-8c0d-dd76da1f02a5"/>
    <ds:schemaRef ds:uri="http://purl.org/dc/terms/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80A5AF1-8C57-4290-936E-5FD27C95725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Hexagon presentation light</Template>
  <TotalTime>5974</TotalTime>
  <Words>1225</Words>
  <Application>Microsoft Office PowerPoint</Application>
  <PresentationFormat>Widescreen</PresentationFormat>
  <Paragraphs>161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50" baseType="lpstr">
      <vt:lpstr>-apple-system</vt:lpstr>
      <vt:lpstr>Arial</vt:lpstr>
      <vt:lpstr>Arial</vt:lpstr>
      <vt:lpstr>Arial Black</vt:lpstr>
      <vt:lpstr>Calibri</vt:lpstr>
      <vt:lpstr>Calibri Light</vt:lpstr>
      <vt:lpstr>CiscoSans ExtraLight</vt:lpstr>
      <vt:lpstr>Europa</vt:lpstr>
      <vt:lpstr>Georgia</vt:lpstr>
      <vt:lpstr>Gill Sans SemiBold</vt:lpstr>
      <vt:lpstr>Guardian TextSans Web</vt:lpstr>
      <vt:lpstr>Harding</vt:lpstr>
      <vt:lpstr>Helvetica</vt:lpstr>
      <vt:lpstr>Helvetica Neue</vt:lpstr>
      <vt:lpstr>inherit</vt:lpstr>
      <vt:lpstr>MuseoSans</vt:lpstr>
      <vt:lpstr>NexusSans</vt:lpstr>
      <vt:lpstr>NexusSerif</vt:lpstr>
      <vt:lpstr>Open Sans</vt:lpstr>
      <vt:lpstr>Source Sans Pro</vt:lpstr>
      <vt:lpstr>Times New Roman</vt:lpstr>
      <vt:lpstr>Office Theme</vt:lpstr>
      <vt:lpstr>1_Office Theme</vt:lpstr>
      <vt:lpstr>PowerPoint Presentation</vt:lpstr>
      <vt:lpstr>PowerPoint Presentation</vt:lpstr>
      <vt:lpstr>Post COVID-19 Long Term  Pulmonary Complications</vt:lpstr>
      <vt:lpstr>What will we cover today?</vt:lpstr>
      <vt:lpstr>COVID-19</vt:lpstr>
      <vt:lpstr>Common COVID-19 Symptoms</vt:lpstr>
      <vt:lpstr>COVID-19 Common Respiratory Symptoms</vt:lpstr>
      <vt:lpstr>Respiratory Complications in Severe COVID-19</vt:lpstr>
      <vt:lpstr>Who is at Risk for Severe Pulmonary Complications</vt:lpstr>
      <vt:lpstr>Pulmonary Complications in Post COVID-19</vt:lpstr>
      <vt:lpstr>What is “Post COVID Syndrome”?</vt:lpstr>
      <vt:lpstr>Post COVID-19 Pulmonary Complains</vt:lpstr>
      <vt:lpstr>Common Mechanisms of Pulmonary Symptoms in Post COVID-19</vt:lpstr>
      <vt:lpstr>PowerPoint Presentation</vt:lpstr>
      <vt:lpstr>PowerPoint Presentation</vt:lpstr>
      <vt:lpstr>PowerPoint Presentation</vt:lpstr>
      <vt:lpstr>PowerPoint Presentation</vt:lpstr>
      <vt:lpstr>Pulmonary Management in Post COVID-19 </vt:lpstr>
      <vt:lpstr>PowerPoint Presentation</vt:lpstr>
      <vt:lpstr>PowerPoint Presentation</vt:lpstr>
      <vt:lpstr>Bilateral pulmonary fibrotic changes in the form of fibrotic bands, peribronchial thickening, traction bronchiectasis</vt:lpstr>
      <vt:lpstr>(A,C) Computed tomography (CT) of a 58-year-old woman, 21 days after COVID-19 pneumonia diagnosis, treated at home, with persistent and deteriorating respiratory symptoms. Peripheral consolidation with air bronchograms, reticular changes and small areas of ground glass opacities (organizing pneumonia). (B,D) CT after 4 weeks of treatment with systemic glucocorticoids—resorption of consolidation with the fibrotic component (reticular changes, bronchiectasis).</vt:lpstr>
      <vt:lpstr>PFT: Spirometry, Lung Volumes and DLCO</vt:lpstr>
      <vt:lpstr>PowerPoint Presentation</vt:lpstr>
      <vt:lpstr>An ounce of prevention is worth a pound of cure. ~Benjamin Franklin</vt:lpstr>
      <vt:lpstr>Thank You.</vt:lpstr>
      <vt:lpstr>Thank you for your attention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 Covid Long Term  Pulmonary Complications</dc:title>
  <dc:creator>Raed Al-Naser</dc:creator>
  <cp:lastModifiedBy>User</cp:lastModifiedBy>
  <cp:revision>46</cp:revision>
  <dcterms:created xsi:type="dcterms:W3CDTF">2021-08-14T00:10:43Z</dcterms:created>
  <dcterms:modified xsi:type="dcterms:W3CDTF">2021-09-04T21:09:29Z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